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2"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Lst>
  <p:sldSz cy="5143500" cx="9144000"/>
  <p:notesSz cx="6858000" cy="9144000"/>
  <p:embeddedFontLst>
    <p:embeddedFont>
      <p:font typeface="Bebas Neue"/>
      <p:regular r:id="rId17"/>
    </p:embeddedFont>
    <p:embeddedFont>
      <p:font typeface="Assistant"/>
      <p:regular r:id="rId18"/>
      <p:bold r:id="rId19"/>
    </p:embeddedFont>
    <p:embeddedFont>
      <p:font typeface="Cinzel Decorative"/>
      <p:regular r:id="rId20"/>
      <p:bold r:id="rId21"/>
    </p:embeddedFont>
    <p:embeddedFont>
      <p:font typeface="PT Sans"/>
      <p:regular r:id="rId22"/>
      <p:bold r:id="rId23"/>
      <p:italic r:id="rId24"/>
      <p:boldItalic r:id="rId2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3C844742-7C11-4EA3-849B-6401E8FA27E5}">
  <a:tblStyle styleId="{3C844742-7C11-4EA3-849B-6401E8FA27E5}"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font" Target="fonts/CinzelDecorative-regular.fntdata"/><Relationship Id="rId22" Type="http://schemas.openxmlformats.org/officeDocument/2006/relationships/font" Target="fonts/PTSans-regular.fntdata"/><Relationship Id="rId21" Type="http://schemas.openxmlformats.org/officeDocument/2006/relationships/font" Target="fonts/CinzelDecorative-bold.fntdata"/><Relationship Id="rId24" Type="http://schemas.openxmlformats.org/officeDocument/2006/relationships/font" Target="fonts/PTSans-italic.fntdata"/><Relationship Id="rId23" Type="http://schemas.openxmlformats.org/officeDocument/2006/relationships/font" Target="fonts/PTSans-bold.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5" Type="http://schemas.openxmlformats.org/officeDocument/2006/relationships/font" Target="fonts/PTSans-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font" Target="fonts/BebasNeue-regular.fntdata"/><Relationship Id="rId16" Type="http://schemas.openxmlformats.org/officeDocument/2006/relationships/slide" Target="slides/slide11.xml"/><Relationship Id="rId19" Type="http://schemas.openxmlformats.org/officeDocument/2006/relationships/font" Target="fonts/Assistant-bold.fntdata"/><Relationship Id="rId18" Type="http://schemas.openxmlformats.org/officeDocument/2006/relationships/font" Target="fonts/Assistant-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489" name="Google Shape;489;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4" name="Shape 664"/>
        <p:cNvGrpSpPr/>
        <p:nvPr/>
      </p:nvGrpSpPr>
      <p:grpSpPr>
        <a:xfrm>
          <a:off x="0" y="0"/>
          <a:ext cx="0" cy="0"/>
          <a:chOff x="0" y="0"/>
          <a:chExt cx="0" cy="0"/>
        </a:xfrm>
      </p:grpSpPr>
      <p:sp>
        <p:nvSpPr>
          <p:cNvPr id="665" name="Google Shape;665;gdbc7a0f136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6" name="Google Shape;666;gdbc7a0f136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7" name="Shape 717"/>
        <p:cNvGrpSpPr/>
        <p:nvPr/>
      </p:nvGrpSpPr>
      <p:grpSpPr>
        <a:xfrm>
          <a:off x="0" y="0"/>
          <a:ext cx="0" cy="0"/>
          <a:chOff x="0" y="0"/>
          <a:chExt cx="0" cy="0"/>
        </a:xfrm>
      </p:grpSpPr>
      <p:sp>
        <p:nvSpPr>
          <p:cNvPr id="718" name="Google Shape;718;gdbc7a0f136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9" name="Google Shape;719;gdbc7a0f136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4" name="Shape 564"/>
        <p:cNvGrpSpPr/>
        <p:nvPr/>
      </p:nvGrpSpPr>
      <p:grpSpPr>
        <a:xfrm>
          <a:off x="0" y="0"/>
          <a:ext cx="0" cy="0"/>
          <a:chOff x="0" y="0"/>
          <a:chExt cx="0" cy="0"/>
        </a:xfrm>
      </p:grpSpPr>
      <p:sp>
        <p:nvSpPr>
          <p:cNvPr id="565" name="Google Shape;565;g99f2f57a7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6" name="Google Shape;566;g99f2f57a7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2" name="Shape 572"/>
        <p:cNvGrpSpPr/>
        <p:nvPr/>
      </p:nvGrpSpPr>
      <p:grpSpPr>
        <a:xfrm>
          <a:off x="0" y="0"/>
          <a:ext cx="0" cy="0"/>
          <a:chOff x="0" y="0"/>
          <a:chExt cx="0" cy="0"/>
        </a:xfrm>
      </p:grpSpPr>
      <p:sp>
        <p:nvSpPr>
          <p:cNvPr id="573" name="Google Shape;573;gbd6c00e730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4" name="Google Shape;574;gbd6c00e730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5" name="Shape 605"/>
        <p:cNvGrpSpPr/>
        <p:nvPr/>
      </p:nvGrpSpPr>
      <p:grpSpPr>
        <a:xfrm>
          <a:off x="0" y="0"/>
          <a:ext cx="0" cy="0"/>
          <a:chOff x="0" y="0"/>
          <a:chExt cx="0" cy="0"/>
        </a:xfrm>
      </p:grpSpPr>
      <p:sp>
        <p:nvSpPr>
          <p:cNvPr id="606" name="Google Shape;606;g99f2f57a71_0_2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7" name="Google Shape;607;g99f2f57a71_0_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3" name="Shape 613"/>
        <p:cNvGrpSpPr/>
        <p:nvPr/>
      </p:nvGrpSpPr>
      <p:grpSpPr>
        <a:xfrm>
          <a:off x="0" y="0"/>
          <a:ext cx="0" cy="0"/>
          <a:chOff x="0" y="0"/>
          <a:chExt cx="0" cy="0"/>
        </a:xfrm>
      </p:grpSpPr>
      <p:sp>
        <p:nvSpPr>
          <p:cNvPr id="614" name="Google Shape;614;g351f1ecf9d6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5" name="Google Shape;615;g351f1ecf9d6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9" name="Shape 619"/>
        <p:cNvGrpSpPr/>
        <p:nvPr/>
      </p:nvGrpSpPr>
      <p:grpSpPr>
        <a:xfrm>
          <a:off x="0" y="0"/>
          <a:ext cx="0" cy="0"/>
          <a:chOff x="0" y="0"/>
          <a:chExt cx="0" cy="0"/>
        </a:xfrm>
      </p:grpSpPr>
      <p:sp>
        <p:nvSpPr>
          <p:cNvPr id="620" name="Google Shape;620;g351f1ecf9d6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1" name="Google Shape;621;g351f1ecf9d6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7" name="Shape 627"/>
        <p:cNvGrpSpPr/>
        <p:nvPr/>
      </p:nvGrpSpPr>
      <p:grpSpPr>
        <a:xfrm>
          <a:off x="0" y="0"/>
          <a:ext cx="0" cy="0"/>
          <a:chOff x="0" y="0"/>
          <a:chExt cx="0" cy="0"/>
        </a:xfrm>
      </p:grpSpPr>
      <p:sp>
        <p:nvSpPr>
          <p:cNvPr id="628" name="Google Shape;628;g351f1ecf9d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9" name="Google Shape;629;g351f1ecf9d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4" name="Shape 634"/>
        <p:cNvGrpSpPr/>
        <p:nvPr/>
      </p:nvGrpSpPr>
      <p:grpSpPr>
        <a:xfrm>
          <a:off x="0" y="0"/>
          <a:ext cx="0" cy="0"/>
          <a:chOff x="0" y="0"/>
          <a:chExt cx="0" cy="0"/>
        </a:xfrm>
      </p:grpSpPr>
      <p:sp>
        <p:nvSpPr>
          <p:cNvPr id="635" name="Google Shape;635;gbd6c00e730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6" name="Google Shape;636;gbd6c00e730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1" name="Shape 641"/>
        <p:cNvGrpSpPr/>
        <p:nvPr/>
      </p:nvGrpSpPr>
      <p:grpSpPr>
        <a:xfrm>
          <a:off x="0" y="0"/>
          <a:ext cx="0" cy="0"/>
          <a:chOff x="0" y="0"/>
          <a:chExt cx="0" cy="0"/>
        </a:xfrm>
      </p:grpSpPr>
      <p:sp>
        <p:nvSpPr>
          <p:cNvPr id="642" name="Google Shape;642;gbd6c00e730_0_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3" name="Google Shape;643;gbd6c00e730_0_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8" name="Shape 8"/>
        <p:cNvGrpSpPr/>
        <p:nvPr/>
      </p:nvGrpSpPr>
      <p:grpSpPr>
        <a:xfrm>
          <a:off x="0" y="0"/>
          <a:ext cx="0" cy="0"/>
          <a:chOff x="0" y="0"/>
          <a:chExt cx="0" cy="0"/>
        </a:xfrm>
      </p:grpSpPr>
      <p:sp>
        <p:nvSpPr>
          <p:cNvPr id="9" name="Google Shape;9;p2"/>
          <p:cNvSpPr/>
          <p:nvPr/>
        </p:nvSpPr>
        <p:spPr>
          <a:xfrm>
            <a:off x="301650" y="260700"/>
            <a:ext cx="8540700" cy="4622100"/>
          </a:xfrm>
          <a:prstGeom prst="roundRect">
            <a:avLst>
              <a:gd fmla="val 5450"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 name="Google Shape;10;p2"/>
          <p:cNvSpPr txBox="1"/>
          <p:nvPr>
            <p:ph type="ctrTitle"/>
          </p:nvPr>
        </p:nvSpPr>
        <p:spPr>
          <a:xfrm>
            <a:off x="1895700" y="974275"/>
            <a:ext cx="5352600" cy="16560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5200"/>
              <a:buNone/>
              <a:defRPr sz="5200">
                <a:solidFill>
                  <a:schemeClr val="dk1"/>
                </a:solidFill>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sp>
        <p:nvSpPr>
          <p:cNvPr id="11" name="Google Shape;11;p2"/>
          <p:cNvSpPr txBox="1"/>
          <p:nvPr>
            <p:ph idx="1" type="subTitle"/>
          </p:nvPr>
        </p:nvSpPr>
        <p:spPr>
          <a:xfrm>
            <a:off x="2307550" y="3693438"/>
            <a:ext cx="4528800" cy="4758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800">
                <a:solidFill>
                  <a:schemeClr val="dk1"/>
                </a:solidFill>
                <a:latin typeface="Assistant"/>
                <a:ea typeface="Assistant"/>
                <a:cs typeface="Assistant"/>
                <a:sym typeface="Assistant"/>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12" name="Google Shape;12;p2"/>
          <p:cNvSpPr/>
          <p:nvPr/>
        </p:nvSpPr>
        <p:spPr>
          <a:xfrm>
            <a:off x="8357800" y="2971425"/>
            <a:ext cx="197356" cy="200403"/>
          </a:xfrm>
          <a:custGeom>
            <a:rect b="b" l="l" r="r" t="t"/>
            <a:pathLst>
              <a:path extrusionOk="0" h="6643" w="6542">
                <a:moveTo>
                  <a:pt x="3259" y="0"/>
                </a:moveTo>
                <a:lnTo>
                  <a:pt x="3008" y="727"/>
                </a:lnTo>
                <a:cubicBezTo>
                  <a:pt x="2933" y="928"/>
                  <a:pt x="2883" y="1153"/>
                  <a:pt x="2883" y="1379"/>
                </a:cubicBezTo>
                <a:cubicBezTo>
                  <a:pt x="2883" y="2231"/>
                  <a:pt x="2206" y="2908"/>
                  <a:pt x="1354" y="2908"/>
                </a:cubicBezTo>
                <a:lnTo>
                  <a:pt x="1229" y="2908"/>
                </a:lnTo>
                <a:cubicBezTo>
                  <a:pt x="903" y="2908"/>
                  <a:pt x="602" y="2983"/>
                  <a:pt x="326" y="3133"/>
                </a:cubicBezTo>
                <a:lnTo>
                  <a:pt x="0" y="3309"/>
                </a:lnTo>
                <a:lnTo>
                  <a:pt x="326" y="3484"/>
                </a:lnTo>
                <a:cubicBezTo>
                  <a:pt x="602" y="3635"/>
                  <a:pt x="903" y="3710"/>
                  <a:pt x="1229" y="3710"/>
                </a:cubicBezTo>
                <a:lnTo>
                  <a:pt x="1354" y="3710"/>
                </a:lnTo>
                <a:cubicBezTo>
                  <a:pt x="2206" y="3710"/>
                  <a:pt x="2883" y="4412"/>
                  <a:pt x="2883" y="5239"/>
                </a:cubicBezTo>
                <a:cubicBezTo>
                  <a:pt x="2883" y="5464"/>
                  <a:pt x="2933" y="5690"/>
                  <a:pt x="3008" y="5915"/>
                </a:cubicBezTo>
                <a:lnTo>
                  <a:pt x="3259" y="6642"/>
                </a:lnTo>
                <a:lnTo>
                  <a:pt x="3534" y="5915"/>
                </a:lnTo>
                <a:cubicBezTo>
                  <a:pt x="3609" y="5690"/>
                  <a:pt x="3660" y="5464"/>
                  <a:pt x="3660" y="5239"/>
                </a:cubicBezTo>
                <a:cubicBezTo>
                  <a:pt x="3660" y="4412"/>
                  <a:pt x="4336" y="3710"/>
                  <a:pt x="5188" y="3710"/>
                </a:cubicBezTo>
                <a:lnTo>
                  <a:pt x="5314" y="3710"/>
                </a:lnTo>
                <a:cubicBezTo>
                  <a:pt x="5640" y="3710"/>
                  <a:pt x="5940" y="3635"/>
                  <a:pt x="6216" y="3484"/>
                </a:cubicBezTo>
                <a:lnTo>
                  <a:pt x="6542" y="3309"/>
                </a:lnTo>
                <a:lnTo>
                  <a:pt x="6216" y="3133"/>
                </a:lnTo>
                <a:cubicBezTo>
                  <a:pt x="5940" y="2983"/>
                  <a:pt x="5640" y="2908"/>
                  <a:pt x="5314" y="2908"/>
                </a:cubicBezTo>
                <a:lnTo>
                  <a:pt x="5188" y="2908"/>
                </a:lnTo>
                <a:cubicBezTo>
                  <a:pt x="4336" y="2908"/>
                  <a:pt x="3660" y="2231"/>
                  <a:pt x="3660" y="1379"/>
                </a:cubicBezTo>
                <a:cubicBezTo>
                  <a:pt x="3660" y="1153"/>
                  <a:pt x="3609" y="928"/>
                  <a:pt x="3534" y="727"/>
                </a:cubicBezTo>
                <a:lnTo>
                  <a:pt x="325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709426" y="4380477"/>
            <a:ext cx="220220" cy="223620"/>
          </a:xfrm>
          <a:custGeom>
            <a:rect b="b" l="l" r="r" t="t"/>
            <a:pathLst>
              <a:path extrusionOk="0" h="6643" w="6542">
                <a:moveTo>
                  <a:pt x="3259" y="0"/>
                </a:moveTo>
                <a:lnTo>
                  <a:pt x="3008" y="727"/>
                </a:lnTo>
                <a:cubicBezTo>
                  <a:pt x="2933" y="928"/>
                  <a:pt x="2883" y="1153"/>
                  <a:pt x="2883" y="1379"/>
                </a:cubicBezTo>
                <a:cubicBezTo>
                  <a:pt x="2883" y="2231"/>
                  <a:pt x="2206" y="2908"/>
                  <a:pt x="1354" y="2908"/>
                </a:cubicBezTo>
                <a:lnTo>
                  <a:pt x="1229" y="2908"/>
                </a:lnTo>
                <a:cubicBezTo>
                  <a:pt x="903" y="2908"/>
                  <a:pt x="602" y="2983"/>
                  <a:pt x="326" y="3133"/>
                </a:cubicBezTo>
                <a:lnTo>
                  <a:pt x="0" y="3309"/>
                </a:lnTo>
                <a:lnTo>
                  <a:pt x="326" y="3484"/>
                </a:lnTo>
                <a:cubicBezTo>
                  <a:pt x="602" y="3635"/>
                  <a:pt x="903" y="3710"/>
                  <a:pt x="1229" y="3710"/>
                </a:cubicBezTo>
                <a:lnTo>
                  <a:pt x="1354" y="3710"/>
                </a:lnTo>
                <a:cubicBezTo>
                  <a:pt x="2206" y="3710"/>
                  <a:pt x="2883" y="4412"/>
                  <a:pt x="2883" y="5239"/>
                </a:cubicBezTo>
                <a:cubicBezTo>
                  <a:pt x="2883" y="5464"/>
                  <a:pt x="2933" y="5690"/>
                  <a:pt x="3008" y="5915"/>
                </a:cubicBezTo>
                <a:lnTo>
                  <a:pt x="3259" y="6642"/>
                </a:lnTo>
                <a:lnTo>
                  <a:pt x="3534" y="5915"/>
                </a:lnTo>
                <a:cubicBezTo>
                  <a:pt x="3609" y="5690"/>
                  <a:pt x="3660" y="5464"/>
                  <a:pt x="3660" y="5239"/>
                </a:cubicBezTo>
                <a:cubicBezTo>
                  <a:pt x="3660" y="4412"/>
                  <a:pt x="4336" y="3710"/>
                  <a:pt x="5188" y="3710"/>
                </a:cubicBezTo>
                <a:lnTo>
                  <a:pt x="5314" y="3710"/>
                </a:lnTo>
                <a:cubicBezTo>
                  <a:pt x="5640" y="3710"/>
                  <a:pt x="5940" y="3635"/>
                  <a:pt x="6216" y="3484"/>
                </a:cubicBezTo>
                <a:lnTo>
                  <a:pt x="6542" y="3309"/>
                </a:lnTo>
                <a:lnTo>
                  <a:pt x="6216" y="3133"/>
                </a:lnTo>
                <a:cubicBezTo>
                  <a:pt x="5940" y="2983"/>
                  <a:pt x="5640" y="2908"/>
                  <a:pt x="5314" y="2908"/>
                </a:cubicBezTo>
                <a:lnTo>
                  <a:pt x="5188" y="2908"/>
                </a:lnTo>
                <a:cubicBezTo>
                  <a:pt x="4336" y="2908"/>
                  <a:pt x="3660" y="2231"/>
                  <a:pt x="3660" y="1379"/>
                </a:cubicBezTo>
                <a:cubicBezTo>
                  <a:pt x="3660" y="1153"/>
                  <a:pt x="3609" y="928"/>
                  <a:pt x="3534" y="727"/>
                </a:cubicBezTo>
                <a:lnTo>
                  <a:pt x="325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a:off x="496550" y="4214271"/>
            <a:ext cx="163697" cy="166208"/>
          </a:xfrm>
          <a:custGeom>
            <a:rect b="b" l="l" r="r" t="t"/>
            <a:pathLst>
              <a:path extrusionOk="0" h="6643" w="6542">
                <a:moveTo>
                  <a:pt x="3259" y="0"/>
                </a:moveTo>
                <a:lnTo>
                  <a:pt x="3008" y="727"/>
                </a:lnTo>
                <a:cubicBezTo>
                  <a:pt x="2933" y="928"/>
                  <a:pt x="2883" y="1153"/>
                  <a:pt x="2883" y="1379"/>
                </a:cubicBezTo>
                <a:cubicBezTo>
                  <a:pt x="2883" y="2231"/>
                  <a:pt x="2206" y="2908"/>
                  <a:pt x="1354" y="2908"/>
                </a:cubicBezTo>
                <a:lnTo>
                  <a:pt x="1229" y="2908"/>
                </a:lnTo>
                <a:cubicBezTo>
                  <a:pt x="903" y="2908"/>
                  <a:pt x="602" y="2983"/>
                  <a:pt x="326" y="3133"/>
                </a:cubicBezTo>
                <a:lnTo>
                  <a:pt x="0" y="3309"/>
                </a:lnTo>
                <a:lnTo>
                  <a:pt x="326" y="3484"/>
                </a:lnTo>
                <a:cubicBezTo>
                  <a:pt x="602" y="3635"/>
                  <a:pt x="903" y="3710"/>
                  <a:pt x="1229" y="3710"/>
                </a:cubicBezTo>
                <a:lnTo>
                  <a:pt x="1354" y="3710"/>
                </a:lnTo>
                <a:cubicBezTo>
                  <a:pt x="2206" y="3710"/>
                  <a:pt x="2883" y="4412"/>
                  <a:pt x="2883" y="5239"/>
                </a:cubicBezTo>
                <a:cubicBezTo>
                  <a:pt x="2883" y="5464"/>
                  <a:pt x="2933" y="5690"/>
                  <a:pt x="3008" y="5915"/>
                </a:cubicBezTo>
                <a:lnTo>
                  <a:pt x="3259" y="6642"/>
                </a:lnTo>
                <a:lnTo>
                  <a:pt x="3534" y="5915"/>
                </a:lnTo>
                <a:cubicBezTo>
                  <a:pt x="3609" y="5690"/>
                  <a:pt x="3660" y="5464"/>
                  <a:pt x="3660" y="5239"/>
                </a:cubicBezTo>
                <a:cubicBezTo>
                  <a:pt x="3660" y="4412"/>
                  <a:pt x="4336" y="3710"/>
                  <a:pt x="5188" y="3710"/>
                </a:cubicBezTo>
                <a:lnTo>
                  <a:pt x="5314" y="3710"/>
                </a:lnTo>
                <a:cubicBezTo>
                  <a:pt x="5640" y="3710"/>
                  <a:pt x="5940" y="3635"/>
                  <a:pt x="6216" y="3484"/>
                </a:cubicBezTo>
                <a:lnTo>
                  <a:pt x="6542" y="3309"/>
                </a:lnTo>
                <a:lnTo>
                  <a:pt x="6216" y="3133"/>
                </a:lnTo>
                <a:cubicBezTo>
                  <a:pt x="5940" y="2983"/>
                  <a:pt x="5640" y="2908"/>
                  <a:pt x="5314" y="2908"/>
                </a:cubicBezTo>
                <a:lnTo>
                  <a:pt x="5188" y="2908"/>
                </a:lnTo>
                <a:cubicBezTo>
                  <a:pt x="4336" y="2908"/>
                  <a:pt x="3660" y="2231"/>
                  <a:pt x="3660" y="1379"/>
                </a:cubicBezTo>
                <a:cubicBezTo>
                  <a:pt x="3660" y="1153"/>
                  <a:pt x="3609" y="928"/>
                  <a:pt x="3534" y="727"/>
                </a:cubicBezTo>
                <a:lnTo>
                  <a:pt x="325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a:off x="709426" y="3905401"/>
            <a:ext cx="220220" cy="223620"/>
          </a:xfrm>
          <a:custGeom>
            <a:rect b="b" l="l" r="r" t="t"/>
            <a:pathLst>
              <a:path extrusionOk="0" h="6643" w="6542">
                <a:moveTo>
                  <a:pt x="3259" y="0"/>
                </a:moveTo>
                <a:lnTo>
                  <a:pt x="3008" y="727"/>
                </a:lnTo>
                <a:cubicBezTo>
                  <a:pt x="2933" y="928"/>
                  <a:pt x="2883" y="1153"/>
                  <a:pt x="2883" y="1379"/>
                </a:cubicBezTo>
                <a:cubicBezTo>
                  <a:pt x="2883" y="2231"/>
                  <a:pt x="2206" y="2908"/>
                  <a:pt x="1354" y="2908"/>
                </a:cubicBezTo>
                <a:lnTo>
                  <a:pt x="1229" y="2908"/>
                </a:lnTo>
                <a:cubicBezTo>
                  <a:pt x="903" y="2908"/>
                  <a:pt x="602" y="2983"/>
                  <a:pt x="326" y="3133"/>
                </a:cubicBezTo>
                <a:lnTo>
                  <a:pt x="0" y="3309"/>
                </a:lnTo>
                <a:lnTo>
                  <a:pt x="326" y="3484"/>
                </a:lnTo>
                <a:cubicBezTo>
                  <a:pt x="602" y="3635"/>
                  <a:pt x="903" y="3710"/>
                  <a:pt x="1229" y="3710"/>
                </a:cubicBezTo>
                <a:lnTo>
                  <a:pt x="1354" y="3710"/>
                </a:lnTo>
                <a:cubicBezTo>
                  <a:pt x="2206" y="3710"/>
                  <a:pt x="2883" y="4412"/>
                  <a:pt x="2883" y="5239"/>
                </a:cubicBezTo>
                <a:cubicBezTo>
                  <a:pt x="2883" y="5464"/>
                  <a:pt x="2933" y="5690"/>
                  <a:pt x="3008" y="5915"/>
                </a:cubicBezTo>
                <a:lnTo>
                  <a:pt x="3259" y="6642"/>
                </a:lnTo>
                <a:lnTo>
                  <a:pt x="3534" y="5915"/>
                </a:lnTo>
                <a:cubicBezTo>
                  <a:pt x="3609" y="5690"/>
                  <a:pt x="3660" y="5464"/>
                  <a:pt x="3660" y="5239"/>
                </a:cubicBezTo>
                <a:cubicBezTo>
                  <a:pt x="3660" y="4412"/>
                  <a:pt x="4336" y="3710"/>
                  <a:pt x="5188" y="3710"/>
                </a:cubicBezTo>
                <a:lnTo>
                  <a:pt x="5314" y="3710"/>
                </a:lnTo>
                <a:cubicBezTo>
                  <a:pt x="5640" y="3710"/>
                  <a:pt x="5940" y="3635"/>
                  <a:pt x="6216" y="3484"/>
                </a:cubicBezTo>
                <a:lnTo>
                  <a:pt x="6542" y="3309"/>
                </a:lnTo>
                <a:lnTo>
                  <a:pt x="6216" y="3133"/>
                </a:lnTo>
                <a:cubicBezTo>
                  <a:pt x="5940" y="2983"/>
                  <a:pt x="5640" y="2908"/>
                  <a:pt x="5314" y="2908"/>
                </a:cubicBezTo>
                <a:lnTo>
                  <a:pt x="5188" y="2908"/>
                </a:lnTo>
                <a:cubicBezTo>
                  <a:pt x="4336" y="2908"/>
                  <a:pt x="3660" y="2231"/>
                  <a:pt x="3660" y="1379"/>
                </a:cubicBezTo>
                <a:cubicBezTo>
                  <a:pt x="3660" y="1153"/>
                  <a:pt x="3609" y="928"/>
                  <a:pt x="3534" y="727"/>
                </a:cubicBezTo>
                <a:lnTo>
                  <a:pt x="325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8320789" y="427588"/>
            <a:ext cx="220220" cy="223620"/>
          </a:xfrm>
          <a:custGeom>
            <a:rect b="b" l="l" r="r" t="t"/>
            <a:pathLst>
              <a:path extrusionOk="0" h="6643" w="6542">
                <a:moveTo>
                  <a:pt x="3259" y="0"/>
                </a:moveTo>
                <a:lnTo>
                  <a:pt x="3008" y="727"/>
                </a:lnTo>
                <a:cubicBezTo>
                  <a:pt x="2933" y="928"/>
                  <a:pt x="2883" y="1153"/>
                  <a:pt x="2883" y="1379"/>
                </a:cubicBezTo>
                <a:cubicBezTo>
                  <a:pt x="2883" y="2231"/>
                  <a:pt x="2206" y="2908"/>
                  <a:pt x="1354" y="2908"/>
                </a:cubicBezTo>
                <a:lnTo>
                  <a:pt x="1229" y="2908"/>
                </a:lnTo>
                <a:cubicBezTo>
                  <a:pt x="903" y="2908"/>
                  <a:pt x="602" y="2983"/>
                  <a:pt x="326" y="3133"/>
                </a:cubicBezTo>
                <a:lnTo>
                  <a:pt x="0" y="3309"/>
                </a:lnTo>
                <a:lnTo>
                  <a:pt x="326" y="3484"/>
                </a:lnTo>
                <a:cubicBezTo>
                  <a:pt x="602" y="3635"/>
                  <a:pt x="903" y="3710"/>
                  <a:pt x="1229" y="3710"/>
                </a:cubicBezTo>
                <a:lnTo>
                  <a:pt x="1354" y="3710"/>
                </a:lnTo>
                <a:cubicBezTo>
                  <a:pt x="2206" y="3710"/>
                  <a:pt x="2883" y="4412"/>
                  <a:pt x="2883" y="5239"/>
                </a:cubicBezTo>
                <a:cubicBezTo>
                  <a:pt x="2883" y="5464"/>
                  <a:pt x="2933" y="5690"/>
                  <a:pt x="3008" y="5915"/>
                </a:cubicBezTo>
                <a:lnTo>
                  <a:pt x="3259" y="6642"/>
                </a:lnTo>
                <a:lnTo>
                  <a:pt x="3534" y="5915"/>
                </a:lnTo>
                <a:cubicBezTo>
                  <a:pt x="3609" y="5690"/>
                  <a:pt x="3660" y="5464"/>
                  <a:pt x="3660" y="5239"/>
                </a:cubicBezTo>
                <a:cubicBezTo>
                  <a:pt x="3660" y="4412"/>
                  <a:pt x="4336" y="3710"/>
                  <a:pt x="5188" y="3710"/>
                </a:cubicBezTo>
                <a:lnTo>
                  <a:pt x="5314" y="3710"/>
                </a:lnTo>
                <a:cubicBezTo>
                  <a:pt x="5640" y="3710"/>
                  <a:pt x="5940" y="3635"/>
                  <a:pt x="6216" y="3484"/>
                </a:cubicBezTo>
                <a:lnTo>
                  <a:pt x="6542" y="3309"/>
                </a:lnTo>
                <a:lnTo>
                  <a:pt x="6216" y="3133"/>
                </a:lnTo>
                <a:cubicBezTo>
                  <a:pt x="5940" y="2983"/>
                  <a:pt x="5640" y="2908"/>
                  <a:pt x="5314" y="2908"/>
                </a:cubicBezTo>
                <a:lnTo>
                  <a:pt x="5188" y="2908"/>
                </a:lnTo>
                <a:cubicBezTo>
                  <a:pt x="4336" y="2908"/>
                  <a:pt x="3660" y="2231"/>
                  <a:pt x="3660" y="1379"/>
                </a:cubicBezTo>
                <a:cubicBezTo>
                  <a:pt x="3660" y="1153"/>
                  <a:pt x="3609" y="928"/>
                  <a:pt x="3534" y="727"/>
                </a:cubicBezTo>
                <a:lnTo>
                  <a:pt x="325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8167023" y="2822476"/>
            <a:ext cx="146704" cy="148953"/>
          </a:xfrm>
          <a:custGeom>
            <a:rect b="b" l="l" r="r" t="t"/>
            <a:pathLst>
              <a:path extrusionOk="0" h="6643" w="6542">
                <a:moveTo>
                  <a:pt x="3259" y="0"/>
                </a:moveTo>
                <a:lnTo>
                  <a:pt x="3008" y="727"/>
                </a:lnTo>
                <a:cubicBezTo>
                  <a:pt x="2933" y="928"/>
                  <a:pt x="2883" y="1153"/>
                  <a:pt x="2883" y="1379"/>
                </a:cubicBezTo>
                <a:cubicBezTo>
                  <a:pt x="2883" y="2231"/>
                  <a:pt x="2206" y="2908"/>
                  <a:pt x="1354" y="2908"/>
                </a:cubicBezTo>
                <a:lnTo>
                  <a:pt x="1229" y="2908"/>
                </a:lnTo>
                <a:cubicBezTo>
                  <a:pt x="903" y="2908"/>
                  <a:pt x="602" y="2983"/>
                  <a:pt x="326" y="3133"/>
                </a:cubicBezTo>
                <a:lnTo>
                  <a:pt x="0" y="3309"/>
                </a:lnTo>
                <a:lnTo>
                  <a:pt x="326" y="3484"/>
                </a:lnTo>
                <a:cubicBezTo>
                  <a:pt x="602" y="3635"/>
                  <a:pt x="903" y="3710"/>
                  <a:pt x="1229" y="3710"/>
                </a:cubicBezTo>
                <a:lnTo>
                  <a:pt x="1354" y="3710"/>
                </a:lnTo>
                <a:cubicBezTo>
                  <a:pt x="2206" y="3710"/>
                  <a:pt x="2883" y="4412"/>
                  <a:pt x="2883" y="5239"/>
                </a:cubicBezTo>
                <a:cubicBezTo>
                  <a:pt x="2883" y="5464"/>
                  <a:pt x="2933" y="5690"/>
                  <a:pt x="3008" y="5915"/>
                </a:cubicBezTo>
                <a:lnTo>
                  <a:pt x="3259" y="6642"/>
                </a:lnTo>
                <a:lnTo>
                  <a:pt x="3534" y="5915"/>
                </a:lnTo>
                <a:cubicBezTo>
                  <a:pt x="3609" y="5690"/>
                  <a:pt x="3660" y="5464"/>
                  <a:pt x="3660" y="5239"/>
                </a:cubicBezTo>
                <a:cubicBezTo>
                  <a:pt x="3660" y="4412"/>
                  <a:pt x="4336" y="3710"/>
                  <a:pt x="5188" y="3710"/>
                </a:cubicBezTo>
                <a:lnTo>
                  <a:pt x="5314" y="3710"/>
                </a:lnTo>
                <a:cubicBezTo>
                  <a:pt x="5640" y="3710"/>
                  <a:pt x="5940" y="3635"/>
                  <a:pt x="6216" y="3484"/>
                </a:cubicBezTo>
                <a:lnTo>
                  <a:pt x="6542" y="3309"/>
                </a:lnTo>
                <a:lnTo>
                  <a:pt x="6216" y="3133"/>
                </a:lnTo>
                <a:cubicBezTo>
                  <a:pt x="5940" y="2983"/>
                  <a:pt x="5640" y="2908"/>
                  <a:pt x="5314" y="2908"/>
                </a:cubicBezTo>
                <a:lnTo>
                  <a:pt x="5188" y="2908"/>
                </a:lnTo>
                <a:cubicBezTo>
                  <a:pt x="4336" y="2908"/>
                  <a:pt x="3660" y="2231"/>
                  <a:pt x="3660" y="1379"/>
                </a:cubicBezTo>
                <a:cubicBezTo>
                  <a:pt x="3660" y="1153"/>
                  <a:pt x="3609" y="928"/>
                  <a:pt x="3534" y="727"/>
                </a:cubicBezTo>
                <a:lnTo>
                  <a:pt x="325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93" name="Shape 93"/>
        <p:cNvGrpSpPr/>
        <p:nvPr/>
      </p:nvGrpSpPr>
      <p:grpSpPr>
        <a:xfrm>
          <a:off x="0" y="0"/>
          <a:ext cx="0" cy="0"/>
          <a:chOff x="0" y="0"/>
          <a:chExt cx="0" cy="0"/>
        </a:xfrm>
      </p:grpSpPr>
      <p:sp>
        <p:nvSpPr>
          <p:cNvPr id="94" name="Google Shape;94;p11"/>
          <p:cNvSpPr txBox="1"/>
          <p:nvPr>
            <p:ph hasCustomPrompt="1" type="title"/>
          </p:nvPr>
        </p:nvSpPr>
        <p:spPr>
          <a:xfrm>
            <a:off x="1284000" y="1952038"/>
            <a:ext cx="3972600" cy="1188900"/>
          </a:xfrm>
          <a:prstGeom prst="rect">
            <a:avLst/>
          </a:prstGeom>
        </p:spPr>
        <p:txBody>
          <a:bodyPr anchorCtr="0" anchor="ctr" bIns="91425" lIns="91425" spcFirstLastPara="1" rIns="91425" wrap="square" tIns="91425">
            <a:noAutofit/>
          </a:bodyPr>
          <a:lstStyle>
            <a:lvl1pPr lvl="0" algn="ctr">
              <a:spcBef>
                <a:spcPts val="0"/>
              </a:spcBef>
              <a:spcAft>
                <a:spcPts val="0"/>
              </a:spcAft>
              <a:buSzPts val="9600"/>
              <a:buNone/>
              <a:defRPr sz="96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95" name="Google Shape;95;p11"/>
          <p:cNvSpPr/>
          <p:nvPr/>
        </p:nvSpPr>
        <p:spPr>
          <a:xfrm>
            <a:off x="301650" y="260700"/>
            <a:ext cx="8540700" cy="4622100"/>
          </a:xfrm>
          <a:prstGeom prst="roundRect">
            <a:avLst>
              <a:gd fmla="val 5450"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11"/>
          <p:cNvSpPr txBox="1"/>
          <p:nvPr>
            <p:ph idx="1" type="subTitle"/>
          </p:nvPr>
        </p:nvSpPr>
        <p:spPr>
          <a:xfrm>
            <a:off x="2523000" y="3292700"/>
            <a:ext cx="4098000" cy="497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1600"/>
              </a:spcBef>
              <a:spcAft>
                <a:spcPts val="0"/>
              </a:spcAft>
              <a:buSzPts val="1600"/>
              <a:buNone/>
              <a:defRPr sz="1600"/>
            </a:lvl3pPr>
            <a:lvl4pPr lvl="3" rtl="0" algn="ctr">
              <a:lnSpc>
                <a:spcPct val="100000"/>
              </a:lnSpc>
              <a:spcBef>
                <a:spcPts val="1600"/>
              </a:spcBef>
              <a:spcAft>
                <a:spcPts val="0"/>
              </a:spcAft>
              <a:buSzPts val="1600"/>
              <a:buNone/>
              <a:defRPr sz="1600"/>
            </a:lvl4pPr>
            <a:lvl5pPr lvl="4" rtl="0" algn="ctr">
              <a:lnSpc>
                <a:spcPct val="100000"/>
              </a:lnSpc>
              <a:spcBef>
                <a:spcPts val="1600"/>
              </a:spcBef>
              <a:spcAft>
                <a:spcPts val="0"/>
              </a:spcAft>
              <a:buSzPts val="1600"/>
              <a:buNone/>
              <a:defRPr sz="1600"/>
            </a:lvl5pPr>
            <a:lvl6pPr lvl="5" rtl="0" algn="ctr">
              <a:lnSpc>
                <a:spcPct val="100000"/>
              </a:lnSpc>
              <a:spcBef>
                <a:spcPts val="1600"/>
              </a:spcBef>
              <a:spcAft>
                <a:spcPts val="0"/>
              </a:spcAft>
              <a:buSzPts val="1600"/>
              <a:buNone/>
              <a:defRPr sz="1600"/>
            </a:lvl6pPr>
            <a:lvl7pPr lvl="6" rtl="0" algn="ctr">
              <a:lnSpc>
                <a:spcPct val="100000"/>
              </a:lnSpc>
              <a:spcBef>
                <a:spcPts val="1600"/>
              </a:spcBef>
              <a:spcAft>
                <a:spcPts val="0"/>
              </a:spcAft>
              <a:buSzPts val="1600"/>
              <a:buNone/>
              <a:defRPr sz="1600"/>
            </a:lvl7pPr>
            <a:lvl8pPr lvl="7" rtl="0" algn="ctr">
              <a:lnSpc>
                <a:spcPct val="100000"/>
              </a:lnSpc>
              <a:spcBef>
                <a:spcPts val="1600"/>
              </a:spcBef>
              <a:spcAft>
                <a:spcPts val="0"/>
              </a:spcAft>
              <a:buSzPts val="1600"/>
              <a:buNone/>
              <a:defRPr sz="1600"/>
            </a:lvl8pPr>
            <a:lvl9pPr lvl="8" rtl="0" algn="ctr">
              <a:lnSpc>
                <a:spcPct val="100000"/>
              </a:lnSpc>
              <a:spcBef>
                <a:spcPts val="1600"/>
              </a:spcBef>
              <a:spcAft>
                <a:spcPts val="1600"/>
              </a:spcAft>
              <a:buSzPts val="1600"/>
              <a:buNone/>
              <a:defRPr sz="1600"/>
            </a:lvl9pPr>
          </a:lstStyle>
          <a:p/>
        </p:txBody>
      </p:sp>
      <p:grpSp>
        <p:nvGrpSpPr>
          <p:cNvPr id="97" name="Google Shape;97;p11"/>
          <p:cNvGrpSpPr/>
          <p:nvPr/>
        </p:nvGrpSpPr>
        <p:grpSpPr>
          <a:xfrm flipH="1">
            <a:off x="713091" y="3747934"/>
            <a:ext cx="380325" cy="856156"/>
            <a:chOff x="4691676" y="3387225"/>
            <a:chExt cx="451853" cy="1017054"/>
          </a:xfrm>
        </p:grpSpPr>
        <p:sp>
          <p:nvSpPr>
            <p:cNvPr id="98" name="Google Shape;98;p11"/>
            <p:cNvSpPr/>
            <p:nvPr/>
          </p:nvSpPr>
          <p:spPr>
            <a:xfrm>
              <a:off x="4691676" y="3387225"/>
              <a:ext cx="225928" cy="229399"/>
            </a:xfrm>
            <a:custGeom>
              <a:rect b="b" l="l" r="r" t="t"/>
              <a:pathLst>
                <a:path extrusionOk="0" h="6643" w="6542">
                  <a:moveTo>
                    <a:pt x="3259" y="0"/>
                  </a:moveTo>
                  <a:lnTo>
                    <a:pt x="3008" y="727"/>
                  </a:lnTo>
                  <a:cubicBezTo>
                    <a:pt x="2933" y="928"/>
                    <a:pt x="2883" y="1153"/>
                    <a:pt x="2883" y="1379"/>
                  </a:cubicBezTo>
                  <a:cubicBezTo>
                    <a:pt x="2883" y="2231"/>
                    <a:pt x="2206" y="2908"/>
                    <a:pt x="1354" y="2908"/>
                  </a:cubicBezTo>
                  <a:lnTo>
                    <a:pt x="1229" y="2908"/>
                  </a:lnTo>
                  <a:cubicBezTo>
                    <a:pt x="903" y="2908"/>
                    <a:pt x="602" y="2983"/>
                    <a:pt x="326" y="3133"/>
                  </a:cubicBezTo>
                  <a:lnTo>
                    <a:pt x="0" y="3309"/>
                  </a:lnTo>
                  <a:lnTo>
                    <a:pt x="326" y="3484"/>
                  </a:lnTo>
                  <a:cubicBezTo>
                    <a:pt x="602" y="3635"/>
                    <a:pt x="903" y="3710"/>
                    <a:pt x="1229" y="3710"/>
                  </a:cubicBezTo>
                  <a:lnTo>
                    <a:pt x="1354" y="3710"/>
                  </a:lnTo>
                  <a:cubicBezTo>
                    <a:pt x="2206" y="3710"/>
                    <a:pt x="2883" y="4412"/>
                    <a:pt x="2883" y="5239"/>
                  </a:cubicBezTo>
                  <a:cubicBezTo>
                    <a:pt x="2883" y="5464"/>
                    <a:pt x="2933" y="5690"/>
                    <a:pt x="3008" y="5915"/>
                  </a:cubicBezTo>
                  <a:lnTo>
                    <a:pt x="3259" y="6642"/>
                  </a:lnTo>
                  <a:lnTo>
                    <a:pt x="3534" y="5915"/>
                  </a:lnTo>
                  <a:cubicBezTo>
                    <a:pt x="3609" y="5690"/>
                    <a:pt x="3660" y="5464"/>
                    <a:pt x="3660" y="5239"/>
                  </a:cubicBezTo>
                  <a:cubicBezTo>
                    <a:pt x="3660" y="4412"/>
                    <a:pt x="4336" y="3710"/>
                    <a:pt x="5188" y="3710"/>
                  </a:cubicBezTo>
                  <a:lnTo>
                    <a:pt x="5314" y="3710"/>
                  </a:lnTo>
                  <a:cubicBezTo>
                    <a:pt x="5640" y="3710"/>
                    <a:pt x="5940" y="3635"/>
                    <a:pt x="6216" y="3484"/>
                  </a:cubicBezTo>
                  <a:lnTo>
                    <a:pt x="6542" y="3309"/>
                  </a:lnTo>
                  <a:lnTo>
                    <a:pt x="6216" y="3133"/>
                  </a:lnTo>
                  <a:cubicBezTo>
                    <a:pt x="5940" y="2983"/>
                    <a:pt x="5640" y="2908"/>
                    <a:pt x="5314" y="2908"/>
                  </a:cubicBezTo>
                  <a:lnTo>
                    <a:pt x="5188" y="2908"/>
                  </a:lnTo>
                  <a:cubicBezTo>
                    <a:pt x="4336" y="2908"/>
                    <a:pt x="3660" y="2231"/>
                    <a:pt x="3660" y="1379"/>
                  </a:cubicBezTo>
                  <a:cubicBezTo>
                    <a:pt x="3660" y="1153"/>
                    <a:pt x="3609" y="928"/>
                    <a:pt x="3534" y="727"/>
                  </a:cubicBezTo>
                  <a:lnTo>
                    <a:pt x="325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11"/>
            <p:cNvSpPr/>
            <p:nvPr/>
          </p:nvSpPr>
          <p:spPr>
            <a:xfrm>
              <a:off x="4917601" y="3752125"/>
              <a:ext cx="225928" cy="229399"/>
            </a:xfrm>
            <a:custGeom>
              <a:rect b="b" l="l" r="r" t="t"/>
              <a:pathLst>
                <a:path extrusionOk="0" h="6643" w="6542">
                  <a:moveTo>
                    <a:pt x="3259" y="0"/>
                  </a:moveTo>
                  <a:lnTo>
                    <a:pt x="3008" y="727"/>
                  </a:lnTo>
                  <a:cubicBezTo>
                    <a:pt x="2933" y="928"/>
                    <a:pt x="2883" y="1153"/>
                    <a:pt x="2883" y="1379"/>
                  </a:cubicBezTo>
                  <a:cubicBezTo>
                    <a:pt x="2883" y="2231"/>
                    <a:pt x="2206" y="2908"/>
                    <a:pt x="1354" y="2908"/>
                  </a:cubicBezTo>
                  <a:lnTo>
                    <a:pt x="1229" y="2908"/>
                  </a:lnTo>
                  <a:cubicBezTo>
                    <a:pt x="903" y="2908"/>
                    <a:pt x="602" y="2983"/>
                    <a:pt x="326" y="3133"/>
                  </a:cubicBezTo>
                  <a:lnTo>
                    <a:pt x="0" y="3309"/>
                  </a:lnTo>
                  <a:lnTo>
                    <a:pt x="326" y="3484"/>
                  </a:lnTo>
                  <a:cubicBezTo>
                    <a:pt x="602" y="3635"/>
                    <a:pt x="903" y="3710"/>
                    <a:pt x="1229" y="3710"/>
                  </a:cubicBezTo>
                  <a:lnTo>
                    <a:pt x="1354" y="3710"/>
                  </a:lnTo>
                  <a:cubicBezTo>
                    <a:pt x="2206" y="3710"/>
                    <a:pt x="2883" y="4412"/>
                    <a:pt x="2883" y="5239"/>
                  </a:cubicBezTo>
                  <a:cubicBezTo>
                    <a:pt x="2883" y="5464"/>
                    <a:pt x="2933" y="5690"/>
                    <a:pt x="3008" y="5915"/>
                  </a:cubicBezTo>
                  <a:lnTo>
                    <a:pt x="3259" y="6642"/>
                  </a:lnTo>
                  <a:lnTo>
                    <a:pt x="3534" y="5915"/>
                  </a:lnTo>
                  <a:cubicBezTo>
                    <a:pt x="3609" y="5690"/>
                    <a:pt x="3660" y="5464"/>
                    <a:pt x="3660" y="5239"/>
                  </a:cubicBezTo>
                  <a:cubicBezTo>
                    <a:pt x="3660" y="4412"/>
                    <a:pt x="4336" y="3710"/>
                    <a:pt x="5188" y="3710"/>
                  </a:cubicBezTo>
                  <a:lnTo>
                    <a:pt x="5314" y="3710"/>
                  </a:lnTo>
                  <a:cubicBezTo>
                    <a:pt x="5640" y="3710"/>
                    <a:pt x="5940" y="3635"/>
                    <a:pt x="6216" y="3484"/>
                  </a:cubicBezTo>
                  <a:lnTo>
                    <a:pt x="6542" y="3309"/>
                  </a:lnTo>
                  <a:lnTo>
                    <a:pt x="6216" y="3133"/>
                  </a:lnTo>
                  <a:cubicBezTo>
                    <a:pt x="5940" y="2983"/>
                    <a:pt x="5640" y="2908"/>
                    <a:pt x="5314" y="2908"/>
                  </a:cubicBezTo>
                  <a:lnTo>
                    <a:pt x="5188" y="2908"/>
                  </a:lnTo>
                  <a:cubicBezTo>
                    <a:pt x="4336" y="2908"/>
                    <a:pt x="3660" y="2231"/>
                    <a:pt x="3660" y="1379"/>
                  </a:cubicBezTo>
                  <a:cubicBezTo>
                    <a:pt x="3660" y="1153"/>
                    <a:pt x="3609" y="928"/>
                    <a:pt x="3534" y="727"/>
                  </a:cubicBezTo>
                  <a:lnTo>
                    <a:pt x="325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11"/>
            <p:cNvSpPr/>
            <p:nvPr/>
          </p:nvSpPr>
          <p:spPr>
            <a:xfrm>
              <a:off x="4744791" y="4174879"/>
              <a:ext cx="225928" cy="229399"/>
            </a:xfrm>
            <a:custGeom>
              <a:rect b="b" l="l" r="r" t="t"/>
              <a:pathLst>
                <a:path extrusionOk="0" h="6643" w="6542">
                  <a:moveTo>
                    <a:pt x="3259" y="0"/>
                  </a:moveTo>
                  <a:lnTo>
                    <a:pt x="3008" y="727"/>
                  </a:lnTo>
                  <a:cubicBezTo>
                    <a:pt x="2933" y="928"/>
                    <a:pt x="2883" y="1153"/>
                    <a:pt x="2883" y="1379"/>
                  </a:cubicBezTo>
                  <a:cubicBezTo>
                    <a:pt x="2883" y="2231"/>
                    <a:pt x="2206" y="2908"/>
                    <a:pt x="1354" y="2908"/>
                  </a:cubicBezTo>
                  <a:lnTo>
                    <a:pt x="1229" y="2908"/>
                  </a:lnTo>
                  <a:cubicBezTo>
                    <a:pt x="903" y="2908"/>
                    <a:pt x="602" y="2983"/>
                    <a:pt x="326" y="3133"/>
                  </a:cubicBezTo>
                  <a:lnTo>
                    <a:pt x="0" y="3309"/>
                  </a:lnTo>
                  <a:lnTo>
                    <a:pt x="326" y="3484"/>
                  </a:lnTo>
                  <a:cubicBezTo>
                    <a:pt x="602" y="3635"/>
                    <a:pt x="903" y="3710"/>
                    <a:pt x="1229" y="3710"/>
                  </a:cubicBezTo>
                  <a:lnTo>
                    <a:pt x="1354" y="3710"/>
                  </a:lnTo>
                  <a:cubicBezTo>
                    <a:pt x="2206" y="3710"/>
                    <a:pt x="2883" y="4412"/>
                    <a:pt x="2883" y="5239"/>
                  </a:cubicBezTo>
                  <a:cubicBezTo>
                    <a:pt x="2883" y="5464"/>
                    <a:pt x="2933" y="5690"/>
                    <a:pt x="3008" y="5915"/>
                  </a:cubicBezTo>
                  <a:lnTo>
                    <a:pt x="3259" y="6642"/>
                  </a:lnTo>
                  <a:lnTo>
                    <a:pt x="3534" y="5915"/>
                  </a:lnTo>
                  <a:cubicBezTo>
                    <a:pt x="3609" y="5690"/>
                    <a:pt x="3660" y="5464"/>
                    <a:pt x="3660" y="5239"/>
                  </a:cubicBezTo>
                  <a:cubicBezTo>
                    <a:pt x="3660" y="4412"/>
                    <a:pt x="4336" y="3710"/>
                    <a:pt x="5188" y="3710"/>
                  </a:cubicBezTo>
                  <a:lnTo>
                    <a:pt x="5314" y="3710"/>
                  </a:lnTo>
                  <a:cubicBezTo>
                    <a:pt x="5640" y="3710"/>
                    <a:pt x="5940" y="3635"/>
                    <a:pt x="6216" y="3484"/>
                  </a:cubicBezTo>
                  <a:lnTo>
                    <a:pt x="6542" y="3309"/>
                  </a:lnTo>
                  <a:lnTo>
                    <a:pt x="6216" y="3133"/>
                  </a:lnTo>
                  <a:cubicBezTo>
                    <a:pt x="5940" y="2983"/>
                    <a:pt x="5640" y="2908"/>
                    <a:pt x="5314" y="2908"/>
                  </a:cubicBezTo>
                  <a:lnTo>
                    <a:pt x="5188" y="2908"/>
                  </a:lnTo>
                  <a:cubicBezTo>
                    <a:pt x="4336" y="2908"/>
                    <a:pt x="3660" y="2231"/>
                    <a:pt x="3660" y="1379"/>
                  </a:cubicBezTo>
                  <a:cubicBezTo>
                    <a:pt x="3660" y="1153"/>
                    <a:pt x="3609" y="928"/>
                    <a:pt x="3534" y="727"/>
                  </a:cubicBezTo>
                  <a:lnTo>
                    <a:pt x="325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 name="Google Shape;101;p11"/>
          <p:cNvGrpSpPr/>
          <p:nvPr/>
        </p:nvGrpSpPr>
        <p:grpSpPr>
          <a:xfrm>
            <a:off x="8050566" y="539409"/>
            <a:ext cx="380325" cy="856156"/>
            <a:chOff x="4691676" y="3387225"/>
            <a:chExt cx="451853" cy="1017054"/>
          </a:xfrm>
        </p:grpSpPr>
        <p:sp>
          <p:nvSpPr>
            <p:cNvPr id="102" name="Google Shape;102;p11"/>
            <p:cNvSpPr/>
            <p:nvPr/>
          </p:nvSpPr>
          <p:spPr>
            <a:xfrm>
              <a:off x="4691676" y="3387225"/>
              <a:ext cx="225928" cy="229399"/>
            </a:xfrm>
            <a:custGeom>
              <a:rect b="b" l="l" r="r" t="t"/>
              <a:pathLst>
                <a:path extrusionOk="0" h="6643" w="6542">
                  <a:moveTo>
                    <a:pt x="3259" y="0"/>
                  </a:moveTo>
                  <a:lnTo>
                    <a:pt x="3008" y="727"/>
                  </a:lnTo>
                  <a:cubicBezTo>
                    <a:pt x="2933" y="928"/>
                    <a:pt x="2883" y="1153"/>
                    <a:pt x="2883" y="1379"/>
                  </a:cubicBezTo>
                  <a:cubicBezTo>
                    <a:pt x="2883" y="2231"/>
                    <a:pt x="2206" y="2908"/>
                    <a:pt x="1354" y="2908"/>
                  </a:cubicBezTo>
                  <a:lnTo>
                    <a:pt x="1229" y="2908"/>
                  </a:lnTo>
                  <a:cubicBezTo>
                    <a:pt x="903" y="2908"/>
                    <a:pt x="602" y="2983"/>
                    <a:pt x="326" y="3133"/>
                  </a:cubicBezTo>
                  <a:lnTo>
                    <a:pt x="0" y="3309"/>
                  </a:lnTo>
                  <a:lnTo>
                    <a:pt x="326" y="3484"/>
                  </a:lnTo>
                  <a:cubicBezTo>
                    <a:pt x="602" y="3635"/>
                    <a:pt x="903" y="3710"/>
                    <a:pt x="1229" y="3710"/>
                  </a:cubicBezTo>
                  <a:lnTo>
                    <a:pt x="1354" y="3710"/>
                  </a:lnTo>
                  <a:cubicBezTo>
                    <a:pt x="2206" y="3710"/>
                    <a:pt x="2883" y="4412"/>
                    <a:pt x="2883" y="5239"/>
                  </a:cubicBezTo>
                  <a:cubicBezTo>
                    <a:pt x="2883" y="5464"/>
                    <a:pt x="2933" y="5690"/>
                    <a:pt x="3008" y="5915"/>
                  </a:cubicBezTo>
                  <a:lnTo>
                    <a:pt x="3259" y="6642"/>
                  </a:lnTo>
                  <a:lnTo>
                    <a:pt x="3534" y="5915"/>
                  </a:lnTo>
                  <a:cubicBezTo>
                    <a:pt x="3609" y="5690"/>
                    <a:pt x="3660" y="5464"/>
                    <a:pt x="3660" y="5239"/>
                  </a:cubicBezTo>
                  <a:cubicBezTo>
                    <a:pt x="3660" y="4412"/>
                    <a:pt x="4336" y="3710"/>
                    <a:pt x="5188" y="3710"/>
                  </a:cubicBezTo>
                  <a:lnTo>
                    <a:pt x="5314" y="3710"/>
                  </a:lnTo>
                  <a:cubicBezTo>
                    <a:pt x="5640" y="3710"/>
                    <a:pt x="5940" y="3635"/>
                    <a:pt x="6216" y="3484"/>
                  </a:cubicBezTo>
                  <a:lnTo>
                    <a:pt x="6542" y="3309"/>
                  </a:lnTo>
                  <a:lnTo>
                    <a:pt x="6216" y="3133"/>
                  </a:lnTo>
                  <a:cubicBezTo>
                    <a:pt x="5940" y="2983"/>
                    <a:pt x="5640" y="2908"/>
                    <a:pt x="5314" y="2908"/>
                  </a:cubicBezTo>
                  <a:lnTo>
                    <a:pt x="5188" y="2908"/>
                  </a:lnTo>
                  <a:cubicBezTo>
                    <a:pt x="4336" y="2908"/>
                    <a:pt x="3660" y="2231"/>
                    <a:pt x="3660" y="1379"/>
                  </a:cubicBezTo>
                  <a:cubicBezTo>
                    <a:pt x="3660" y="1153"/>
                    <a:pt x="3609" y="928"/>
                    <a:pt x="3534" y="727"/>
                  </a:cubicBezTo>
                  <a:lnTo>
                    <a:pt x="325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11"/>
            <p:cNvSpPr/>
            <p:nvPr/>
          </p:nvSpPr>
          <p:spPr>
            <a:xfrm>
              <a:off x="4917601" y="3752125"/>
              <a:ext cx="225928" cy="229399"/>
            </a:xfrm>
            <a:custGeom>
              <a:rect b="b" l="l" r="r" t="t"/>
              <a:pathLst>
                <a:path extrusionOk="0" h="6643" w="6542">
                  <a:moveTo>
                    <a:pt x="3259" y="0"/>
                  </a:moveTo>
                  <a:lnTo>
                    <a:pt x="3008" y="727"/>
                  </a:lnTo>
                  <a:cubicBezTo>
                    <a:pt x="2933" y="928"/>
                    <a:pt x="2883" y="1153"/>
                    <a:pt x="2883" y="1379"/>
                  </a:cubicBezTo>
                  <a:cubicBezTo>
                    <a:pt x="2883" y="2231"/>
                    <a:pt x="2206" y="2908"/>
                    <a:pt x="1354" y="2908"/>
                  </a:cubicBezTo>
                  <a:lnTo>
                    <a:pt x="1229" y="2908"/>
                  </a:lnTo>
                  <a:cubicBezTo>
                    <a:pt x="903" y="2908"/>
                    <a:pt x="602" y="2983"/>
                    <a:pt x="326" y="3133"/>
                  </a:cubicBezTo>
                  <a:lnTo>
                    <a:pt x="0" y="3309"/>
                  </a:lnTo>
                  <a:lnTo>
                    <a:pt x="326" y="3484"/>
                  </a:lnTo>
                  <a:cubicBezTo>
                    <a:pt x="602" y="3635"/>
                    <a:pt x="903" y="3710"/>
                    <a:pt x="1229" y="3710"/>
                  </a:cubicBezTo>
                  <a:lnTo>
                    <a:pt x="1354" y="3710"/>
                  </a:lnTo>
                  <a:cubicBezTo>
                    <a:pt x="2206" y="3710"/>
                    <a:pt x="2883" y="4412"/>
                    <a:pt x="2883" y="5239"/>
                  </a:cubicBezTo>
                  <a:cubicBezTo>
                    <a:pt x="2883" y="5464"/>
                    <a:pt x="2933" y="5690"/>
                    <a:pt x="3008" y="5915"/>
                  </a:cubicBezTo>
                  <a:lnTo>
                    <a:pt x="3259" y="6642"/>
                  </a:lnTo>
                  <a:lnTo>
                    <a:pt x="3534" y="5915"/>
                  </a:lnTo>
                  <a:cubicBezTo>
                    <a:pt x="3609" y="5690"/>
                    <a:pt x="3660" y="5464"/>
                    <a:pt x="3660" y="5239"/>
                  </a:cubicBezTo>
                  <a:cubicBezTo>
                    <a:pt x="3660" y="4412"/>
                    <a:pt x="4336" y="3710"/>
                    <a:pt x="5188" y="3710"/>
                  </a:cubicBezTo>
                  <a:lnTo>
                    <a:pt x="5314" y="3710"/>
                  </a:lnTo>
                  <a:cubicBezTo>
                    <a:pt x="5640" y="3710"/>
                    <a:pt x="5940" y="3635"/>
                    <a:pt x="6216" y="3484"/>
                  </a:cubicBezTo>
                  <a:lnTo>
                    <a:pt x="6542" y="3309"/>
                  </a:lnTo>
                  <a:lnTo>
                    <a:pt x="6216" y="3133"/>
                  </a:lnTo>
                  <a:cubicBezTo>
                    <a:pt x="5940" y="2983"/>
                    <a:pt x="5640" y="2908"/>
                    <a:pt x="5314" y="2908"/>
                  </a:cubicBezTo>
                  <a:lnTo>
                    <a:pt x="5188" y="2908"/>
                  </a:lnTo>
                  <a:cubicBezTo>
                    <a:pt x="4336" y="2908"/>
                    <a:pt x="3660" y="2231"/>
                    <a:pt x="3660" y="1379"/>
                  </a:cubicBezTo>
                  <a:cubicBezTo>
                    <a:pt x="3660" y="1153"/>
                    <a:pt x="3609" y="928"/>
                    <a:pt x="3534" y="727"/>
                  </a:cubicBezTo>
                  <a:lnTo>
                    <a:pt x="325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1"/>
            <p:cNvSpPr/>
            <p:nvPr/>
          </p:nvSpPr>
          <p:spPr>
            <a:xfrm>
              <a:off x="4744791" y="4174879"/>
              <a:ext cx="225928" cy="229399"/>
            </a:xfrm>
            <a:custGeom>
              <a:rect b="b" l="l" r="r" t="t"/>
              <a:pathLst>
                <a:path extrusionOk="0" h="6643" w="6542">
                  <a:moveTo>
                    <a:pt x="3259" y="0"/>
                  </a:moveTo>
                  <a:lnTo>
                    <a:pt x="3008" y="727"/>
                  </a:lnTo>
                  <a:cubicBezTo>
                    <a:pt x="2933" y="928"/>
                    <a:pt x="2883" y="1153"/>
                    <a:pt x="2883" y="1379"/>
                  </a:cubicBezTo>
                  <a:cubicBezTo>
                    <a:pt x="2883" y="2231"/>
                    <a:pt x="2206" y="2908"/>
                    <a:pt x="1354" y="2908"/>
                  </a:cubicBezTo>
                  <a:lnTo>
                    <a:pt x="1229" y="2908"/>
                  </a:lnTo>
                  <a:cubicBezTo>
                    <a:pt x="903" y="2908"/>
                    <a:pt x="602" y="2983"/>
                    <a:pt x="326" y="3133"/>
                  </a:cubicBezTo>
                  <a:lnTo>
                    <a:pt x="0" y="3309"/>
                  </a:lnTo>
                  <a:lnTo>
                    <a:pt x="326" y="3484"/>
                  </a:lnTo>
                  <a:cubicBezTo>
                    <a:pt x="602" y="3635"/>
                    <a:pt x="903" y="3710"/>
                    <a:pt x="1229" y="3710"/>
                  </a:cubicBezTo>
                  <a:lnTo>
                    <a:pt x="1354" y="3710"/>
                  </a:lnTo>
                  <a:cubicBezTo>
                    <a:pt x="2206" y="3710"/>
                    <a:pt x="2883" y="4412"/>
                    <a:pt x="2883" y="5239"/>
                  </a:cubicBezTo>
                  <a:cubicBezTo>
                    <a:pt x="2883" y="5464"/>
                    <a:pt x="2933" y="5690"/>
                    <a:pt x="3008" y="5915"/>
                  </a:cubicBezTo>
                  <a:lnTo>
                    <a:pt x="3259" y="6642"/>
                  </a:lnTo>
                  <a:lnTo>
                    <a:pt x="3534" y="5915"/>
                  </a:lnTo>
                  <a:cubicBezTo>
                    <a:pt x="3609" y="5690"/>
                    <a:pt x="3660" y="5464"/>
                    <a:pt x="3660" y="5239"/>
                  </a:cubicBezTo>
                  <a:cubicBezTo>
                    <a:pt x="3660" y="4412"/>
                    <a:pt x="4336" y="3710"/>
                    <a:pt x="5188" y="3710"/>
                  </a:cubicBezTo>
                  <a:lnTo>
                    <a:pt x="5314" y="3710"/>
                  </a:lnTo>
                  <a:cubicBezTo>
                    <a:pt x="5640" y="3710"/>
                    <a:pt x="5940" y="3635"/>
                    <a:pt x="6216" y="3484"/>
                  </a:cubicBezTo>
                  <a:lnTo>
                    <a:pt x="6542" y="3309"/>
                  </a:lnTo>
                  <a:lnTo>
                    <a:pt x="6216" y="3133"/>
                  </a:lnTo>
                  <a:cubicBezTo>
                    <a:pt x="5940" y="2983"/>
                    <a:pt x="5640" y="2908"/>
                    <a:pt x="5314" y="2908"/>
                  </a:cubicBezTo>
                  <a:lnTo>
                    <a:pt x="5188" y="2908"/>
                  </a:lnTo>
                  <a:cubicBezTo>
                    <a:pt x="4336" y="2908"/>
                    <a:pt x="3660" y="2231"/>
                    <a:pt x="3660" y="1379"/>
                  </a:cubicBezTo>
                  <a:cubicBezTo>
                    <a:pt x="3660" y="1153"/>
                    <a:pt x="3609" y="928"/>
                    <a:pt x="3534" y="727"/>
                  </a:cubicBezTo>
                  <a:lnTo>
                    <a:pt x="325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105" name="Shape 105"/>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106" name="Shape 106"/>
        <p:cNvGrpSpPr/>
        <p:nvPr/>
      </p:nvGrpSpPr>
      <p:grpSpPr>
        <a:xfrm>
          <a:off x="0" y="0"/>
          <a:ext cx="0" cy="0"/>
          <a:chOff x="0" y="0"/>
          <a:chExt cx="0" cy="0"/>
        </a:xfrm>
      </p:grpSpPr>
      <p:sp>
        <p:nvSpPr>
          <p:cNvPr id="107" name="Google Shape;107;p13"/>
          <p:cNvSpPr/>
          <p:nvPr/>
        </p:nvSpPr>
        <p:spPr>
          <a:xfrm>
            <a:off x="301650" y="260700"/>
            <a:ext cx="8540700" cy="4622100"/>
          </a:xfrm>
          <a:prstGeom prst="roundRect">
            <a:avLst>
              <a:gd fmla="val 5450"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3"/>
          <p:cNvSpPr txBox="1"/>
          <p:nvPr>
            <p:ph type="title"/>
          </p:nvPr>
        </p:nvSpPr>
        <p:spPr>
          <a:xfrm>
            <a:off x="1935575" y="1405288"/>
            <a:ext cx="2336400" cy="5934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2500"/>
              <a:buNone/>
              <a:defRPr sz="2000"/>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p:txBody>
      </p:sp>
      <p:sp>
        <p:nvSpPr>
          <p:cNvPr id="109" name="Google Shape;109;p13"/>
          <p:cNvSpPr txBox="1"/>
          <p:nvPr>
            <p:ph idx="1" type="subTitle"/>
          </p:nvPr>
        </p:nvSpPr>
        <p:spPr>
          <a:xfrm>
            <a:off x="1935575" y="1998688"/>
            <a:ext cx="2336400" cy="543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600"/>
              <a:buNone/>
              <a:defRPr/>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110" name="Google Shape;110;p13"/>
          <p:cNvSpPr txBox="1"/>
          <p:nvPr>
            <p:ph idx="2" type="title"/>
          </p:nvPr>
        </p:nvSpPr>
        <p:spPr>
          <a:xfrm>
            <a:off x="5675550" y="1405288"/>
            <a:ext cx="2336400" cy="5934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2500"/>
              <a:buNone/>
              <a:defRPr sz="2000"/>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p:txBody>
      </p:sp>
      <p:sp>
        <p:nvSpPr>
          <p:cNvPr id="111" name="Google Shape;111;p13"/>
          <p:cNvSpPr txBox="1"/>
          <p:nvPr>
            <p:ph idx="3" type="subTitle"/>
          </p:nvPr>
        </p:nvSpPr>
        <p:spPr>
          <a:xfrm>
            <a:off x="5675550" y="1998688"/>
            <a:ext cx="2336400" cy="543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600"/>
              <a:buNone/>
              <a:defRPr/>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112" name="Google Shape;112;p13"/>
          <p:cNvSpPr txBox="1"/>
          <p:nvPr>
            <p:ph idx="4" type="title"/>
          </p:nvPr>
        </p:nvSpPr>
        <p:spPr>
          <a:xfrm>
            <a:off x="1935575" y="3224888"/>
            <a:ext cx="2336400" cy="5934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2500"/>
              <a:buNone/>
              <a:defRPr sz="2000"/>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p:txBody>
      </p:sp>
      <p:sp>
        <p:nvSpPr>
          <p:cNvPr id="113" name="Google Shape;113;p13"/>
          <p:cNvSpPr txBox="1"/>
          <p:nvPr>
            <p:ph idx="5" type="subTitle"/>
          </p:nvPr>
        </p:nvSpPr>
        <p:spPr>
          <a:xfrm>
            <a:off x="1935575" y="3818313"/>
            <a:ext cx="2336400" cy="543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600"/>
              <a:buNone/>
              <a:defRPr/>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114" name="Google Shape;114;p13"/>
          <p:cNvSpPr txBox="1"/>
          <p:nvPr>
            <p:ph idx="6" type="title"/>
          </p:nvPr>
        </p:nvSpPr>
        <p:spPr>
          <a:xfrm>
            <a:off x="5675550" y="3224888"/>
            <a:ext cx="2336400" cy="5934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2500"/>
              <a:buNone/>
              <a:defRPr sz="2000"/>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p:txBody>
      </p:sp>
      <p:sp>
        <p:nvSpPr>
          <p:cNvPr id="115" name="Google Shape;115;p13"/>
          <p:cNvSpPr txBox="1"/>
          <p:nvPr>
            <p:ph idx="7" type="subTitle"/>
          </p:nvPr>
        </p:nvSpPr>
        <p:spPr>
          <a:xfrm>
            <a:off x="5675550" y="3818313"/>
            <a:ext cx="2336400" cy="543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600"/>
              <a:buNone/>
              <a:defRPr/>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116" name="Google Shape;116;p13"/>
          <p:cNvSpPr txBox="1"/>
          <p:nvPr>
            <p:ph idx="8"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117" name="Google Shape;117;p13"/>
          <p:cNvGrpSpPr/>
          <p:nvPr/>
        </p:nvGrpSpPr>
        <p:grpSpPr>
          <a:xfrm>
            <a:off x="8306277" y="539284"/>
            <a:ext cx="249259" cy="592349"/>
            <a:chOff x="478438" y="3313050"/>
            <a:chExt cx="469325" cy="1115325"/>
          </a:xfrm>
        </p:grpSpPr>
        <p:sp>
          <p:nvSpPr>
            <p:cNvPr id="118" name="Google Shape;118;p13"/>
            <p:cNvSpPr/>
            <p:nvPr/>
          </p:nvSpPr>
          <p:spPr>
            <a:xfrm>
              <a:off x="478438" y="4023725"/>
              <a:ext cx="125325" cy="156525"/>
            </a:xfrm>
            <a:custGeom>
              <a:rect b="b" l="l" r="r" t="t"/>
              <a:pathLst>
                <a:path extrusionOk="0" h="6261" w="5013">
                  <a:moveTo>
                    <a:pt x="4787" y="1"/>
                  </a:moveTo>
                  <a:cubicBezTo>
                    <a:pt x="4721" y="1"/>
                    <a:pt x="4657" y="34"/>
                    <a:pt x="4612" y="95"/>
                  </a:cubicBezTo>
                  <a:lnTo>
                    <a:pt x="75" y="5909"/>
                  </a:lnTo>
                  <a:cubicBezTo>
                    <a:pt x="0" y="6010"/>
                    <a:pt x="25" y="6135"/>
                    <a:pt x="126" y="6210"/>
                  </a:cubicBezTo>
                  <a:cubicBezTo>
                    <a:pt x="151" y="6235"/>
                    <a:pt x="201" y="6260"/>
                    <a:pt x="251" y="6260"/>
                  </a:cubicBezTo>
                  <a:cubicBezTo>
                    <a:pt x="301" y="6260"/>
                    <a:pt x="376" y="6235"/>
                    <a:pt x="401" y="6185"/>
                  </a:cubicBezTo>
                  <a:lnTo>
                    <a:pt x="4938" y="345"/>
                  </a:lnTo>
                  <a:cubicBezTo>
                    <a:pt x="5013" y="245"/>
                    <a:pt x="4988" y="120"/>
                    <a:pt x="4913" y="45"/>
                  </a:cubicBezTo>
                  <a:cubicBezTo>
                    <a:pt x="4873" y="15"/>
                    <a:pt x="4830" y="1"/>
                    <a:pt x="478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3"/>
            <p:cNvSpPr/>
            <p:nvPr/>
          </p:nvSpPr>
          <p:spPr>
            <a:xfrm>
              <a:off x="552988" y="4056950"/>
              <a:ext cx="80850" cy="120775"/>
            </a:xfrm>
            <a:custGeom>
              <a:rect b="b" l="l" r="r" t="t"/>
              <a:pathLst>
                <a:path extrusionOk="0" h="4831" w="3234">
                  <a:moveTo>
                    <a:pt x="2984" y="0"/>
                  </a:moveTo>
                  <a:cubicBezTo>
                    <a:pt x="2921" y="0"/>
                    <a:pt x="2863" y="33"/>
                    <a:pt x="2833" y="94"/>
                  </a:cubicBezTo>
                  <a:lnTo>
                    <a:pt x="76" y="4505"/>
                  </a:lnTo>
                  <a:cubicBezTo>
                    <a:pt x="1" y="4605"/>
                    <a:pt x="51" y="4731"/>
                    <a:pt x="151" y="4806"/>
                  </a:cubicBezTo>
                  <a:cubicBezTo>
                    <a:pt x="176" y="4831"/>
                    <a:pt x="201" y="4831"/>
                    <a:pt x="251" y="4831"/>
                  </a:cubicBezTo>
                  <a:cubicBezTo>
                    <a:pt x="327" y="4831"/>
                    <a:pt x="377" y="4806"/>
                    <a:pt x="427" y="4731"/>
                  </a:cubicBezTo>
                  <a:lnTo>
                    <a:pt x="3184" y="320"/>
                  </a:lnTo>
                  <a:cubicBezTo>
                    <a:pt x="3234" y="219"/>
                    <a:pt x="3209" y="94"/>
                    <a:pt x="3108" y="44"/>
                  </a:cubicBezTo>
                  <a:cubicBezTo>
                    <a:pt x="3069" y="14"/>
                    <a:pt x="3025" y="0"/>
                    <a:pt x="298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3"/>
            <p:cNvSpPr/>
            <p:nvPr/>
          </p:nvSpPr>
          <p:spPr>
            <a:xfrm>
              <a:off x="561763" y="4113800"/>
              <a:ext cx="102775" cy="177975"/>
            </a:xfrm>
            <a:custGeom>
              <a:rect b="b" l="l" r="r" t="t"/>
              <a:pathLst>
                <a:path extrusionOk="0" h="7119" w="4111">
                  <a:moveTo>
                    <a:pt x="3874" y="1"/>
                  </a:moveTo>
                  <a:cubicBezTo>
                    <a:pt x="3796" y="1"/>
                    <a:pt x="3718" y="34"/>
                    <a:pt x="3685" y="101"/>
                  </a:cubicBezTo>
                  <a:lnTo>
                    <a:pt x="76" y="6818"/>
                  </a:lnTo>
                  <a:cubicBezTo>
                    <a:pt x="1" y="6918"/>
                    <a:pt x="51" y="7043"/>
                    <a:pt x="151" y="7093"/>
                  </a:cubicBezTo>
                  <a:cubicBezTo>
                    <a:pt x="176" y="7118"/>
                    <a:pt x="226" y="7118"/>
                    <a:pt x="251" y="7118"/>
                  </a:cubicBezTo>
                  <a:cubicBezTo>
                    <a:pt x="326" y="7118"/>
                    <a:pt x="402" y="7093"/>
                    <a:pt x="427" y="7018"/>
                  </a:cubicBezTo>
                  <a:lnTo>
                    <a:pt x="4061" y="301"/>
                  </a:lnTo>
                  <a:cubicBezTo>
                    <a:pt x="4111" y="201"/>
                    <a:pt x="4086" y="76"/>
                    <a:pt x="3986" y="26"/>
                  </a:cubicBezTo>
                  <a:cubicBezTo>
                    <a:pt x="3952" y="9"/>
                    <a:pt x="3913" y="1"/>
                    <a:pt x="387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3"/>
            <p:cNvSpPr/>
            <p:nvPr/>
          </p:nvSpPr>
          <p:spPr>
            <a:xfrm>
              <a:off x="621913" y="4158750"/>
              <a:ext cx="62675" cy="173125"/>
            </a:xfrm>
            <a:custGeom>
              <a:rect b="b" l="l" r="r" t="t"/>
              <a:pathLst>
                <a:path extrusionOk="0" h="6925" w="2507">
                  <a:moveTo>
                    <a:pt x="2269" y="1"/>
                  </a:moveTo>
                  <a:cubicBezTo>
                    <a:pt x="2173" y="1"/>
                    <a:pt x="2097" y="49"/>
                    <a:pt x="2056" y="132"/>
                  </a:cubicBezTo>
                  <a:lnTo>
                    <a:pt x="51" y="6649"/>
                  </a:lnTo>
                  <a:cubicBezTo>
                    <a:pt x="1" y="6774"/>
                    <a:pt x="76" y="6874"/>
                    <a:pt x="176" y="6924"/>
                  </a:cubicBezTo>
                  <a:lnTo>
                    <a:pt x="251" y="6924"/>
                  </a:lnTo>
                  <a:cubicBezTo>
                    <a:pt x="326" y="6924"/>
                    <a:pt x="402" y="6874"/>
                    <a:pt x="452" y="6774"/>
                  </a:cubicBezTo>
                  <a:lnTo>
                    <a:pt x="2457" y="258"/>
                  </a:lnTo>
                  <a:cubicBezTo>
                    <a:pt x="2507" y="157"/>
                    <a:pt x="2432" y="32"/>
                    <a:pt x="2331" y="7"/>
                  </a:cubicBezTo>
                  <a:cubicBezTo>
                    <a:pt x="2310" y="3"/>
                    <a:pt x="2289" y="1"/>
                    <a:pt x="226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3"/>
            <p:cNvSpPr/>
            <p:nvPr/>
          </p:nvSpPr>
          <p:spPr>
            <a:xfrm>
              <a:off x="811138" y="4013675"/>
              <a:ext cx="136625" cy="166575"/>
            </a:xfrm>
            <a:custGeom>
              <a:rect b="b" l="l" r="r" t="t"/>
              <a:pathLst>
                <a:path extrusionOk="0" h="6663" w="5465">
                  <a:moveTo>
                    <a:pt x="234" y="0"/>
                  </a:moveTo>
                  <a:cubicBezTo>
                    <a:pt x="189" y="0"/>
                    <a:pt x="143" y="14"/>
                    <a:pt x="101" y="46"/>
                  </a:cubicBezTo>
                  <a:cubicBezTo>
                    <a:pt x="26" y="121"/>
                    <a:pt x="1" y="246"/>
                    <a:pt x="76" y="346"/>
                  </a:cubicBezTo>
                  <a:lnTo>
                    <a:pt x="5063" y="6587"/>
                  </a:lnTo>
                  <a:cubicBezTo>
                    <a:pt x="5113" y="6637"/>
                    <a:pt x="5164" y="6662"/>
                    <a:pt x="5214" y="6662"/>
                  </a:cubicBezTo>
                  <a:cubicBezTo>
                    <a:pt x="5264" y="6662"/>
                    <a:pt x="5314" y="6662"/>
                    <a:pt x="5364" y="6612"/>
                  </a:cubicBezTo>
                  <a:cubicBezTo>
                    <a:pt x="5439" y="6562"/>
                    <a:pt x="5464" y="6412"/>
                    <a:pt x="5389" y="6336"/>
                  </a:cubicBezTo>
                  <a:lnTo>
                    <a:pt x="402" y="71"/>
                  </a:lnTo>
                  <a:cubicBezTo>
                    <a:pt x="358" y="27"/>
                    <a:pt x="297" y="0"/>
                    <a:pt x="23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3"/>
            <p:cNvSpPr/>
            <p:nvPr/>
          </p:nvSpPr>
          <p:spPr>
            <a:xfrm>
              <a:off x="792338" y="4056950"/>
              <a:ext cx="72075" cy="107000"/>
            </a:xfrm>
            <a:custGeom>
              <a:rect b="b" l="l" r="r" t="t"/>
              <a:pathLst>
                <a:path extrusionOk="0" h="4280" w="2883">
                  <a:moveTo>
                    <a:pt x="252" y="0"/>
                  </a:moveTo>
                  <a:cubicBezTo>
                    <a:pt x="209" y="0"/>
                    <a:pt x="166" y="14"/>
                    <a:pt x="126" y="44"/>
                  </a:cubicBezTo>
                  <a:cubicBezTo>
                    <a:pt x="26" y="94"/>
                    <a:pt x="1" y="219"/>
                    <a:pt x="51" y="320"/>
                  </a:cubicBezTo>
                  <a:lnTo>
                    <a:pt x="2457" y="4179"/>
                  </a:lnTo>
                  <a:cubicBezTo>
                    <a:pt x="2507" y="4229"/>
                    <a:pt x="2557" y="4280"/>
                    <a:pt x="2632" y="4280"/>
                  </a:cubicBezTo>
                  <a:cubicBezTo>
                    <a:pt x="2682" y="4280"/>
                    <a:pt x="2707" y="4254"/>
                    <a:pt x="2758" y="4254"/>
                  </a:cubicBezTo>
                  <a:cubicBezTo>
                    <a:pt x="2858" y="4179"/>
                    <a:pt x="2883" y="4054"/>
                    <a:pt x="2808" y="3954"/>
                  </a:cubicBezTo>
                  <a:lnTo>
                    <a:pt x="427" y="94"/>
                  </a:lnTo>
                  <a:cubicBezTo>
                    <a:pt x="381" y="33"/>
                    <a:pt x="317" y="0"/>
                    <a:pt x="25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3"/>
            <p:cNvSpPr/>
            <p:nvPr/>
          </p:nvSpPr>
          <p:spPr>
            <a:xfrm>
              <a:off x="777313" y="4096725"/>
              <a:ext cx="87100" cy="195675"/>
            </a:xfrm>
            <a:custGeom>
              <a:rect b="b" l="l" r="r" t="t"/>
              <a:pathLst>
                <a:path extrusionOk="0" h="7827" w="3484">
                  <a:moveTo>
                    <a:pt x="204" y="0"/>
                  </a:moveTo>
                  <a:cubicBezTo>
                    <a:pt x="186" y="0"/>
                    <a:pt x="168" y="3"/>
                    <a:pt x="151" y="7"/>
                  </a:cubicBezTo>
                  <a:cubicBezTo>
                    <a:pt x="50" y="57"/>
                    <a:pt x="0" y="182"/>
                    <a:pt x="25" y="283"/>
                  </a:cubicBezTo>
                  <a:lnTo>
                    <a:pt x="3058" y="7676"/>
                  </a:lnTo>
                  <a:cubicBezTo>
                    <a:pt x="3083" y="7776"/>
                    <a:pt x="3158" y="7826"/>
                    <a:pt x="3233" y="7826"/>
                  </a:cubicBezTo>
                  <a:cubicBezTo>
                    <a:pt x="3258" y="7826"/>
                    <a:pt x="3283" y="7801"/>
                    <a:pt x="3308" y="7801"/>
                  </a:cubicBezTo>
                  <a:cubicBezTo>
                    <a:pt x="3434" y="7751"/>
                    <a:pt x="3484" y="7626"/>
                    <a:pt x="3434" y="7526"/>
                  </a:cubicBezTo>
                  <a:lnTo>
                    <a:pt x="426" y="132"/>
                  </a:lnTo>
                  <a:cubicBezTo>
                    <a:pt x="385" y="49"/>
                    <a:pt x="292" y="0"/>
                    <a:pt x="20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3"/>
            <p:cNvSpPr/>
            <p:nvPr/>
          </p:nvSpPr>
          <p:spPr>
            <a:xfrm>
              <a:off x="745338" y="4138700"/>
              <a:ext cx="58925" cy="193175"/>
            </a:xfrm>
            <a:custGeom>
              <a:rect b="b" l="l" r="r" t="t"/>
              <a:pathLst>
                <a:path extrusionOk="0" h="7727" w="2357">
                  <a:moveTo>
                    <a:pt x="237" y="1"/>
                  </a:moveTo>
                  <a:cubicBezTo>
                    <a:pt x="217" y="1"/>
                    <a:pt x="197" y="3"/>
                    <a:pt x="176" y="7"/>
                  </a:cubicBezTo>
                  <a:cubicBezTo>
                    <a:pt x="76" y="32"/>
                    <a:pt x="1" y="157"/>
                    <a:pt x="26" y="258"/>
                  </a:cubicBezTo>
                  <a:lnTo>
                    <a:pt x="1906" y="7576"/>
                  </a:lnTo>
                  <a:cubicBezTo>
                    <a:pt x="1931" y="7676"/>
                    <a:pt x="2031" y="7726"/>
                    <a:pt x="2106" y="7726"/>
                  </a:cubicBezTo>
                  <a:lnTo>
                    <a:pt x="2181" y="7726"/>
                  </a:lnTo>
                  <a:cubicBezTo>
                    <a:pt x="2282" y="7701"/>
                    <a:pt x="2357" y="7601"/>
                    <a:pt x="2332" y="7476"/>
                  </a:cubicBezTo>
                  <a:lnTo>
                    <a:pt x="427" y="157"/>
                  </a:lnTo>
                  <a:cubicBezTo>
                    <a:pt x="406" y="53"/>
                    <a:pt x="333" y="1"/>
                    <a:pt x="23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3"/>
            <p:cNvSpPr/>
            <p:nvPr/>
          </p:nvSpPr>
          <p:spPr>
            <a:xfrm>
              <a:off x="705888" y="4186475"/>
              <a:ext cx="10675" cy="191125"/>
            </a:xfrm>
            <a:custGeom>
              <a:rect b="b" l="l" r="r" t="t"/>
              <a:pathLst>
                <a:path extrusionOk="0" h="7645" w="427">
                  <a:moveTo>
                    <a:pt x="201" y="1"/>
                  </a:moveTo>
                  <a:cubicBezTo>
                    <a:pt x="100" y="1"/>
                    <a:pt x="0" y="101"/>
                    <a:pt x="0" y="226"/>
                  </a:cubicBezTo>
                  <a:lnTo>
                    <a:pt x="0" y="7444"/>
                  </a:lnTo>
                  <a:cubicBezTo>
                    <a:pt x="0" y="7570"/>
                    <a:pt x="100" y="7645"/>
                    <a:pt x="201" y="7645"/>
                  </a:cubicBezTo>
                  <a:cubicBezTo>
                    <a:pt x="326" y="7645"/>
                    <a:pt x="426" y="7570"/>
                    <a:pt x="426" y="7444"/>
                  </a:cubicBezTo>
                  <a:lnTo>
                    <a:pt x="426" y="226"/>
                  </a:lnTo>
                  <a:cubicBezTo>
                    <a:pt x="426" y="101"/>
                    <a:pt x="326" y="1"/>
                    <a:pt x="20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3"/>
            <p:cNvSpPr/>
            <p:nvPr/>
          </p:nvSpPr>
          <p:spPr>
            <a:xfrm>
              <a:off x="678313" y="4363175"/>
              <a:ext cx="65175" cy="65200"/>
            </a:xfrm>
            <a:custGeom>
              <a:rect b="b" l="l" r="r" t="t"/>
              <a:pathLst>
                <a:path extrusionOk="0" h="2608" w="2607">
                  <a:moveTo>
                    <a:pt x="1304" y="1"/>
                  </a:moveTo>
                  <a:cubicBezTo>
                    <a:pt x="602" y="1"/>
                    <a:pt x="0" y="577"/>
                    <a:pt x="0" y="1304"/>
                  </a:cubicBezTo>
                  <a:cubicBezTo>
                    <a:pt x="0" y="2031"/>
                    <a:pt x="602" y="2607"/>
                    <a:pt x="1304" y="2607"/>
                  </a:cubicBezTo>
                  <a:cubicBezTo>
                    <a:pt x="2030" y="2607"/>
                    <a:pt x="2607" y="2031"/>
                    <a:pt x="2607" y="1304"/>
                  </a:cubicBezTo>
                  <a:cubicBezTo>
                    <a:pt x="2607" y="577"/>
                    <a:pt x="2030" y="1"/>
                    <a:pt x="130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3"/>
            <p:cNvSpPr/>
            <p:nvPr/>
          </p:nvSpPr>
          <p:spPr>
            <a:xfrm>
              <a:off x="527313" y="3313050"/>
              <a:ext cx="371575" cy="775700"/>
            </a:xfrm>
            <a:custGeom>
              <a:rect b="b" l="l" r="r" t="t"/>
              <a:pathLst>
                <a:path extrusionOk="0" h="31028" w="14863">
                  <a:moveTo>
                    <a:pt x="7369" y="1830"/>
                  </a:moveTo>
                  <a:lnTo>
                    <a:pt x="13935" y="14111"/>
                  </a:lnTo>
                  <a:lnTo>
                    <a:pt x="7419" y="28973"/>
                  </a:lnTo>
                  <a:lnTo>
                    <a:pt x="927" y="14762"/>
                  </a:lnTo>
                  <a:lnTo>
                    <a:pt x="7369" y="1830"/>
                  </a:lnTo>
                  <a:close/>
                  <a:moveTo>
                    <a:pt x="7344" y="0"/>
                  </a:moveTo>
                  <a:lnTo>
                    <a:pt x="0" y="14737"/>
                  </a:lnTo>
                  <a:lnTo>
                    <a:pt x="7444" y="31028"/>
                  </a:lnTo>
                  <a:lnTo>
                    <a:pt x="14862" y="14061"/>
                  </a:lnTo>
                  <a:lnTo>
                    <a:pt x="734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13"/>
            <p:cNvSpPr/>
            <p:nvPr/>
          </p:nvSpPr>
          <p:spPr>
            <a:xfrm>
              <a:off x="623788" y="3334350"/>
              <a:ext cx="92150" cy="337750"/>
            </a:xfrm>
            <a:custGeom>
              <a:rect b="b" l="l" r="r" t="t"/>
              <a:pathLst>
                <a:path extrusionOk="0" h="13510" w="3686">
                  <a:moveTo>
                    <a:pt x="3284" y="0"/>
                  </a:moveTo>
                  <a:lnTo>
                    <a:pt x="1" y="13409"/>
                  </a:lnTo>
                  <a:lnTo>
                    <a:pt x="402" y="13509"/>
                  </a:lnTo>
                  <a:lnTo>
                    <a:pt x="3685" y="101"/>
                  </a:lnTo>
                  <a:lnTo>
                    <a:pt x="328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13"/>
            <p:cNvSpPr/>
            <p:nvPr/>
          </p:nvSpPr>
          <p:spPr>
            <a:xfrm>
              <a:off x="705888" y="3334350"/>
              <a:ext cx="104650" cy="338375"/>
            </a:xfrm>
            <a:custGeom>
              <a:rect b="b" l="l" r="r" t="t"/>
              <a:pathLst>
                <a:path extrusionOk="0" h="13535" w="4186">
                  <a:moveTo>
                    <a:pt x="401" y="0"/>
                  </a:moveTo>
                  <a:lnTo>
                    <a:pt x="0" y="126"/>
                  </a:lnTo>
                  <a:lnTo>
                    <a:pt x="3784" y="13534"/>
                  </a:lnTo>
                  <a:lnTo>
                    <a:pt x="4186" y="13409"/>
                  </a:lnTo>
                  <a:lnTo>
                    <a:pt x="40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3"/>
            <p:cNvSpPr/>
            <p:nvPr/>
          </p:nvSpPr>
          <p:spPr>
            <a:xfrm>
              <a:off x="539213" y="3665800"/>
              <a:ext cx="336500" cy="10675"/>
            </a:xfrm>
            <a:custGeom>
              <a:rect b="b" l="l" r="r" t="t"/>
              <a:pathLst>
                <a:path extrusionOk="0" h="427" w="13460">
                  <a:moveTo>
                    <a:pt x="0" y="1"/>
                  </a:moveTo>
                  <a:lnTo>
                    <a:pt x="0" y="427"/>
                  </a:lnTo>
                  <a:lnTo>
                    <a:pt x="13459" y="427"/>
                  </a:lnTo>
                  <a:lnTo>
                    <a:pt x="1345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13"/>
            <p:cNvSpPr/>
            <p:nvPr/>
          </p:nvSpPr>
          <p:spPr>
            <a:xfrm>
              <a:off x="623788" y="3670200"/>
              <a:ext cx="94650" cy="394125"/>
            </a:xfrm>
            <a:custGeom>
              <a:rect b="b" l="l" r="r" t="t"/>
              <a:pathLst>
                <a:path extrusionOk="0" h="15765" w="3786">
                  <a:moveTo>
                    <a:pt x="402" y="0"/>
                  </a:moveTo>
                  <a:lnTo>
                    <a:pt x="1" y="75"/>
                  </a:lnTo>
                  <a:lnTo>
                    <a:pt x="3359" y="15765"/>
                  </a:lnTo>
                  <a:lnTo>
                    <a:pt x="3785" y="15689"/>
                  </a:lnTo>
                  <a:lnTo>
                    <a:pt x="40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13"/>
            <p:cNvSpPr/>
            <p:nvPr/>
          </p:nvSpPr>
          <p:spPr>
            <a:xfrm>
              <a:off x="707763" y="3669575"/>
              <a:ext cx="102775" cy="380975"/>
            </a:xfrm>
            <a:custGeom>
              <a:rect b="b" l="l" r="r" t="t"/>
              <a:pathLst>
                <a:path extrusionOk="0" h="15239" w="4111">
                  <a:moveTo>
                    <a:pt x="3709" y="0"/>
                  </a:moveTo>
                  <a:lnTo>
                    <a:pt x="0" y="15163"/>
                  </a:lnTo>
                  <a:lnTo>
                    <a:pt x="426" y="15238"/>
                  </a:lnTo>
                  <a:lnTo>
                    <a:pt x="4111" y="100"/>
                  </a:lnTo>
                  <a:lnTo>
                    <a:pt x="370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4" name="Google Shape;134;p13"/>
          <p:cNvSpPr/>
          <p:nvPr/>
        </p:nvSpPr>
        <p:spPr>
          <a:xfrm>
            <a:off x="8357752" y="4174792"/>
            <a:ext cx="287145" cy="291578"/>
          </a:xfrm>
          <a:custGeom>
            <a:rect b="b" l="l" r="r" t="t"/>
            <a:pathLst>
              <a:path extrusionOk="0" h="6643" w="6542">
                <a:moveTo>
                  <a:pt x="3259" y="0"/>
                </a:moveTo>
                <a:lnTo>
                  <a:pt x="3008" y="727"/>
                </a:lnTo>
                <a:cubicBezTo>
                  <a:pt x="2933" y="928"/>
                  <a:pt x="2883" y="1153"/>
                  <a:pt x="2883" y="1379"/>
                </a:cubicBezTo>
                <a:cubicBezTo>
                  <a:pt x="2883" y="2231"/>
                  <a:pt x="2206" y="2908"/>
                  <a:pt x="1354" y="2908"/>
                </a:cubicBezTo>
                <a:lnTo>
                  <a:pt x="1229" y="2908"/>
                </a:lnTo>
                <a:cubicBezTo>
                  <a:pt x="903" y="2908"/>
                  <a:pt x="602" y="2983"/>
                  <a:pt x="326" y="3133"/>
                </a:cubicBezTo>
                <a:lnTo>
                  <a:pt x="0" y="3309"/>
                </a:lnTo>
                <a:lnTo>
                  <a:pt x="326" y="3484"/>
                </a:lnTo>
                <a:cubicBezTo>
                  <a:pt x="602" y="3635"/>
                  <a:pt x="903" y="3710"/>
                  <a:pt x="1229" y="3710"/>
                </a:cubicBezTo>
                <a:lnTo>
                  <a:pt x="1354" y="3710"/>
                </a:lnTo>
                <a:cubicBezTo>
                  <a:pt x="2206" y="3710"/>
                  <a:pt x="2883" y="4412"/>
                  <a:pt x="2883" y="5239"/>
                </a:cubicBezTo>
                <a:cubicBezTo>
                  <a:pt x="2883" y="5464"/>
                  <a:pt x="2933" y="5690"/>
                  <a:pt x="3008" y="5915"/>
                </a:cubicBezTo>
                <a:lnTo>
                  <a:pt x="3259" y="6642"/>
                </a:lnTo>
                <a:lnTo>
                  <a:pt x="3534" y="5915"/>
                </a:lnTo>
                <a:cubicBezTo>
                  <a:pt x="3609" y="5690"/>
                  <a:pt x="3660" y="5464"/>
                  <a:pt x="3660" y="5239"/>
                </a:cubicBezTo>
                <a:cubicBezTo>
                  <a:pt x="3660" y="4412"/>
                  <a:pt x="4336" y="3710"/>
                  <a:pt x="5188" y="3710"/>
                </a:cubicBezTo>
                <a:lnTo>
                  <a:pt x="5314" y="3710"/>
                </a:lnTo>
                <a:cubicBezTo>
                  <a:pt x="5640" y="3710"/>
                  <a:pt x="5940" y="3635"/>
                  <a:pt x="6216" y="3484"/>
                </a:cubicBezTo>
                <a:lnTo>
                  <a:pt x="6542" y="3309"/>
                </a:lnTo>
                <a:lnTo>
                  <a:pt x="6216" y="3133"/>
                </a:lnTo>
                <a:cubicBezTo>
                  <a:pt x="5940" y="2983"/>
                  <a:pt x="5640" y="2908"/>
                  <a:pt x="5314" y="2908"/>
                </a:cubicBezTo>
                <a:lnTo>
                  <a:pt x="5188" y="2908"/>
                </a:lnTo>
                <a:cubicBezTo>
                  <a:pt x="4336" y="2908"/>
                  <a:pt x="3660" y="2231"/>
                  <a:pt x="3660" y="1379"/>
                </a:cubicBezTo>
                <a:cubicBezTo>
                  <a:pt x="3660" y="1153"/>
                  <a:pt x="3609" y="928"/>
                  <a:pt x="3534" y="727"/>
                </a:cubicBezTo>
                <a:lnTo>
                  <a:pt x="325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13"/>
          <p:cNvSpPr/>
          <p:nvPr/>
        </p:nvSpPr>
        <p:spPr>
          <a:xfrm>
            <a:off x="512626" y="1012724"/>
            <a:ext cx="213449" cy="216728"/>
          </a:xfrm>
          <a:custGeom>
            <a:rect b="b" l="l" r="r" t="t"/>
            <a:pathLst>
              <a:path extrusionOk="0" h="6643" w="6542">
                <a:moveTo>
                  <a:pt x="3259" y="0"/>
                </a:moveTo>
                <a:lnTo>
                  <a:pt x="3008" y="727"/>
                </a:lnTo>
                <a:cubicBezTo>
                  <a:pt x="2933" y="928"/>
                  <a:pt x="2883" y="1153"/>
                  <a:pt x="2883" y="1379"/>
                </a:cubicBezTo>
                <a:cubicBezTo>
                  <a:pt x="2883" y="2231"/>
                  <a:pt x="2206" y="2908"/>
                  <a:pt x="1354" y="2908"/>
                </a:cubicBezTo>
                <a:lnTo>
                  <a:pt x="1229" y="2908"/>
                </a:lnTo>
                <a:cubicBezTo>
                  <a:pt x="903" y="2908"/>
                  <a:pt x="602" y="2983"/>
                  <a:pt x="326" y="3133"/>
                </a:cubicBezTo>
                <a:lnTo>
                  <a:pt x="0" y="3309"/>
                </a:lnTo>
                <a:lnTo>
                  <a:pt x="326" y="3484"/>
                </a:lnTo>
                <a:cubicBezTo>
                  <a:pt x="602" y="3635"/>
                  <a:pt x="903" y="3710"/>
                  <a:pt x="1229" y="3710"/>
                </a:cubicBezTo>
                <a:lnTo>
                  <a:pt x="1354" y="3710"/>
                </a:lnTo>
                <a:cubicBezTo>
                  <a:pt x="2206" y="3710"/>
                  <a:pt x="2883" y="4412"/>
                  <a:pt x="2883" y="5239"/>
                </a:cubicBezTo>
                <a:cubicBezTo>
                  <a:pt x="2883" y="5464"/>
                  <a:pt x="2933" y="5690"/>
                  <a:pt x="3008" y="5915"/>
                </a:cubicBezTo>
                <a:lnTo>
                  <a:pt x="3259" y="6642"/>
                </a:lnTo>
                <a:lnTo>
                  <a:pt x="3534" y="5915"/>
                </a:lnTo>
                <a:cubicBezTo>
                  <a:pt x="3609" y="5690"/>
                  <a:pt x="3660" y="5464"/>
                  <a:pt x="3660" y="5239"/>
                </a:cubicBezTo>
                <a:cubicBezTo>
                  <a:pt x="3660" y="4412"/>
                  <a:pt x="4336" y="3710"/>
                  <a:pt x="5188" y="3710"/>
                </a:cubicBezTo>
                <a:lnTo>
                  <a:pt x="5314" y="3710"/>
                </a:lnTo>
                <a:cubicBezTo>
                  <a:pt x="5640" y="3710"/>
                  <a:pt x="5940" y="3635"/>
                  <a:pt x="6216" y="3484"/>
                </a:cubicBezTo>
                <a:lnTo>
                  <a:pt x="6542" y="3309"/>
                </a:lnTo>
                <a:lnTo>
                  <a:pt x="6216" y="3133"/>
                </a:lnTo>
                <a:cubicBezTo>
                  <a:pt x="5940" y="2983"/>
                  <a:pt x="5640" y="2908"/>
                  <a:pt x="5314" y="2908"/>
                </a:cubicBezTo>
                <a:lnTo>
                  <a:pt x="5188" y="2908"/>
                </a:lnTo>
                <a:cubicBezTo>
                  <a:pt x="4336" y="2908"/>
                  <a:pt x="3660" y="2231"/>
                  <a:pt x="3660" y="1379"/>
                </a:cubicBezTo>
                <a:cubicBezTo>
                  <a:pt x="3660" y="1153"/>
                  <a:pt x="3609" y="928"/>
                  <a:pt x="3534" y="727"/>
                </a:cubicBezTo>
                <a:lnTo>
                  <a:pt x="325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13"/>
          <p:cNvSpPr/>
          <p:nvPr/>
        </p:nvSpPr>
        <p:spPr>
          <a:xfrm>
            <a:off x="512626" y="4361924"/>
            <a:ext cx="213449" cy="216728"/>
          </a:xfrm>
          <a:custGeom>
            <a:rect b="b" l="l" r="r" t="t"/>
            <a:pathLst>
              <a:path extrusionOk="0" h="6643" w="6542">
                <a:moveTo>
                  <a:pt x="3259" y="0"/>
                </a:moveTo>
                <a:lnTo>
                  <a:pt x="3008" y="727"/>
                </a:lnTo>
                <a:cubicBezTo>
                  <a:pt x="2933" y="928"/>
                  <a:pt x="2883" y="1153"/>
                  <a:pt x="2883" y="1379"/>
                </a:cubicBezTo>
                <a:cubicBezTo>
                  <a:pt x="2883" y="2231"/>
                  <a:pt x="2206" y="2908"/>
                  <a:pt x="1354" y="2908"/>
                </a:cubicBezTo>
                <a:lnTo>
                  <a:pt x="1229" y="2908"/>
                </a:lnTo>
                <a:cubicBezTo>
                  <a:pt x="903" y="2908"/>
                  <a:pt x="602" y="2983"/>
                  <a:pt x="326" y="3133"/>
                </a:cubicBezTo>
                <a:lnTo>
                  <a:pt x="0" y="3309"/>
                </a:lnTo>
                <a:lnTo>
                  <a:pt x="326" y="3484"/>
                </a:lnTo>
                <a:cubicBezTo>
                  <a:pt x="602" y="3635"/>
                  <a:pt x="903" y="3710"/>
                  <a:pt x="1229" y="3710"/>
                </a:cubicBezTo>
                <a:lnTo>
                  <a:pt x="1354" y="3710"/>
                </a:lnTo>
                <a:cubicBezTo>
                  <a:pt x="2206" y="3710"/>
                  <a:pt x="2883" y="4412"/>
                  <a:pt x="2883" y="5239"/>
                </a:cubicBezTo>
                <a:cubicBezTo>
                  <a:pt x="2883" y="5464"/>
                  <a:pt x="2933" y="5690"/>
                  <a:pt x="3008" y="5915"/>
                </a:cubicBezTo>
                <a:lnTo>
                  <a:pt x="3259" y="6642"/>
                </a:lnTo>
                <a:lnTo>
                  <a:pt x="3534" y="5915"/>
                </a:lnTo>
                <a:cubicBezTo>
                  <a:pt x="3609" y="5690"/>
                  <a:pt x="3660" y="5464"/>
                  <a:pt x="3660" y="5239"/>
                </a:cubicBezTo>
                <a:cubicBezTo>
                  <a:pt x="3660" y="4412"/>
                  <a:pt x="4336" y="3710"/>
                  <a:pt x="5188" y="3710"/>
                </a:cubicBezTo>
                <a:lnTo>
                  <a:pt x="5314" y="3710"/>
                </a:lnTo>
                <a:cubicBezTo>
                  <a:pt x="5640" y="3710"/>
                  <a:pt x="5940" y="3635"/>
                  <a:pt x="6216" y="3484"/>
                </a:cubicBezTo>
                <a:lnTo>
                  <a:pt x="6542" y="3309"/>
                </a:lnTo>
                <a:lnTo>
                  <a:pt x="6216" y="3133"/>
                </a:lnTo>
                <a:cubicBezTo>
                  <a:pt x="5940" y="2983"/>
                  <a:pt x="5640" y="2908"/>
                  <a:pt x="5314" y="2908"/>
                </a:cubicBezTo>
                <a:lnTo>
                  <a:pt x="5188" y="2908"/>
                </a:lnTo>
                <a:cubicBezTo>
                  <a:pt x="4336" y="2908"/>
                  <a:pt x="3660" y="2231"/>
                  <a:pt x="3660" y="1379"/>
                </a:cubicBezTo>
                <a:cubicBezTo>
                  <a:pt x="3660" y="1153"/>
                  <a:pt x="3609" y="928"/>
                  <a:pt x="3534" y="727"/>
                </a:cubicBezTo>
                <a:lnTo>
                  <a:pt x="325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3"/>
          <p:cNvSpPr/>
          <p:nvPr/>
        </p:nvSpPr>
        <p:spPr>
          <a:xfrm>
            <a:off x="425750" y="4094568"/>
            <a:ext cx="160181" cy="162637"/>
          </a:xfrm>
          <a:custGeom>
            <a:rect b="b" l="l" r="r" t="t"/>
            <a:pathLst>
              <a:path extrusionOk="0" h="6643" w="6542">
                <a:moveTo>
                  <a:pt x="3259" y="0"/>
                </a:moveTo>
                <a:lnTo>
                  <a:pt x="3008" y="727"/>
                </a:lnTo>
                <a:cubicBezTo>
                  <a:pt x="2933" y="928"/>
                  <a:pt x="2883" y="1153"/>
                  <a:pt x="2883" y="1379"/>
                </a:cubicBezTo>
                <a:cubicBezTo>
                  <a:pt x="2883" y="2231"/>
                  <a:pt x="2206" y="2908"/>
                  <a:pt x="1354" y="2908"/>
                </a:cubicBezTo>
                <a:lnTo>
                  <a:pt x="1229" y="2908"/>
                </a:lnTo>
                <a:cubicBezTo>
                  <a:pt x="903" y="2908"/>
                  <a:pt x="602" y="2983"/>
                  <a:pt x="326" y="3133"/>
                </a:cubicBezTo>
                <a:lnTo>
                  <a:pt x="0" y="3309"/>
                </a:lnTo>
                <a:lnTo>
                  <a:pt x="326" y="3484"/>
                </a:lnTo>
                <a:cubicBezTo>
                  <a:pt x="602" y="3635"/>
                  <a:pt x="903" y="3710"/>
                  <a:pt x="1229" y="3710"/>
                </a:cubicBezTo>
                <a:lnTo>
                  <a:pt x="1354" y="3710"/>
                </a:lnTo>
                <a:cubicBezTo>
                  <a:pt x="2206" y="3710"/>
                  <a:pt x="2883" y="4412"/>
                  <a:pt x="2883" y="5239"/>
                </a:cubicBezTo>
                <a:cubicBezTo>
                  <a:pt x="2883" y="5464"/>
                  <a:pt x="2933" y="5690"/>
                  <a:pt x="3008" y="5915"/>
                </a:cubicBezTo>
                <a:lnTo>
                  <a:pt x="3259" y="6642"/>
                </a:lnTo>
                <a:lnTo>
                  <a:pt x="3534" y="5915"/>
                </a:lnTo>
                <a:cubicBezTo>
                  <a:pt x="3609" y="5690"/>
                  <a:pt x="3660" y="5464"/>
                  <a:pt x="3660" y="5239"/>
                </a:cubicBezTo>
                <a:cubicBezTo>
                  <a:pt x="3660" y="4412"/>
                  <a:pt x="4336" y="3710"/>
                  <a:pt x="5188" y="3710"/>
                </a:cubicBezTo>
                <a:lnTo>
                  <a:pt x="5314" y="3710"/>
                </a:lnTo>
                <a:cubicBezTo>
                  <a:pt x="5640" y="3710"/>
                  <a:pt x="5940" y="3635"/>
                  <a:pt x="6216" y="3484"/>
                </a:cubicBezTo>
                <a:lnTo>
                  <a:pt x="6542" y="3309"/>
                </a:lnTo>
                <a:lnTo>
                  <a:pt x="6216" y="3133"/>
                </a:lnTo>
                <a:cubicBezTo>
                  <a:pt x="5940" y="2983"/>
                  <a:pt x="5640" y="2908"/>
                  <a:pt x="5314" y="2908"/>
                </a:cubicBezTo>
                <a:lnTo>
                  <a:pt x="5188" y="2908"/>
                </a:lnTo>
                <a:cubicBezTo>
                  <a:pt x="4336" y="2908"/>
                  <a:pt x="3660" y="2231"/>
                  <a:pt x="3660" y="1379"/>
                </a:cubicBezTo>
                <a:cubicBezTo>
                  <a:pt x="3660" y="1153"/>
                  <a:pt x="3609" y="928"/>
                  <a:pt x="3534" y="727"/>
                </a:cubicBezTo>
                <a:lnTo>
                  <a:pt x="325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BLANK_1_1_1_1_1_1_1">
    <p:spTree>
      <p:nvGrpSpPr>
        <p:cNvPr id="138" name="Shape 138"/>
        <p:cNvGrpSpPr/>
        <p:nvPr/>
      </p:nvGrpSpPr>
      <p:grpSpPr>
        <a:xfrm>
          <a:off x="0" y="0"/>
          <a:ext cx="0" cy="0"/>
          <a:chOff x="0" y="0"/>
          <a:chExt cx="0" cy="0"/>
        </a:xfrm>
      </p:grpSpPr>
      <p:sp>
        <p:nvSpPr>
          <p:cNvPr id="139" name="Google Shape;139;p14"/>
          <p:cNvSpPr/>
          <p:nvPr/>
        </p:nvSpPr>
        <p:spPr>
          <a:xfrm>
            <a:off x="301650" y="260700"/>
            <a:ext cx="8540700" cy="4622100"/>
          </a:xfrm>
          <a:prstGeom prst="roundRect">
            <a:avLst>
              <a:gd fmla="val 5450"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14"/>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141" name="Google Shape;141;p14"/>
          <p:cNvGrpSpPr/>
          <p:nvPr/>
        </p:nvGrpSpPr>
        <p:grpSpPr>
          <a:xfrm rot="-1339049">
            <a:off x="8247472" y="609034"/>
            <a:ext cx="366997" cy="478491"/>
            <a:chOff x="8247388" y="635275"/>
            <a:chExt cx="367034" cy="478477"/>
          </a:xfrm>
        </p:grpSpPr>
        <p:sp>
          <p:nvSpPr>
            <p:cNvPr id="142" name="Google Shape;142;p14"/>
            <p:cNvSpPr/>
            <p:nvPr/>
          </p:nvSpPr>
          <p:spPr>
            <a:xfrm>
              <a:off x="8314017" y="802081"/>
              <a:ext cx="278166" cy="278630"/>
            </a:xfrm>
            <a:custGeom>
              <a:rect b="b" l="l" r="r" t="t"/>
              <a:pathLst>
                <a:path extrusionOk="0" h="6603" w="6592">
                  <a:moveTo>
                    <a:pt x="1228" y="5030"/>
                  </a:moveTo>
                  <a:cubicBezTo>
                    <a:pt x="1253" y="5030"/>
                    <a:pt x="1303" y="5055"/>
                    <a:pt x="1329" y="5055"/>
                  </a:cubicBezTo>
                  <a:cubicBezTo>
                    <a:pt x="1529" y="5130"/>
                    <a:pt x="1730" y="5205"/>
                    <a:pt x="1930" y="5255"/>
                  </a:cubicBezTo>
                  <a:cubicBezTo>
                    <a:pt x="2030" y="5280"/>
                    <a:pt x="2105" y="5305"/>
                    <a:pt x="2181" y="5380"/>
                  </a:cubicBezTo>
                  <a:cubicBezTo>
                    <a:pt x="2281" y="5481"/>
                    <a:pt x="2331" y="5606"/>
                    <a:pt x="2306" y="5756"/>
                  </a:cubicBezTo>
                  <a:cubicBezTo>
                    <a:pt x="2281" y="5907"/>
                    <a:pt x="2156" y="6007"/>
                    <a:pt x="2030" y="6032"/>
                  </a:cubicBezTo>
                  <a:cubicBezTo>
                    <a:pt x="1980" y="6057"/>
                    <a:pt x="1930" y="6057"/>
                    <a:pt x="1880" y="6057"/>
                  </a:cubicBezTo>
                  <a:cubicBezTo>
                    <a:pt x="1780" y="6057"/>
                    <a:pt x="1679" y="6032"/>
                    <a:pt x="1579" y="5982"/>
                  </a:cubicBezTo>
                  <a:cubicBezTo>
                    <a:pt x="1379" y="5857"/>
                    <a:pt x="1228" y="5681"/>
                    <a:pt x="1128" y="5481"/>
                  </a:cubicBezTo>
                  <a:cubicBezTo>
                    <a:pt x="1078" y="5406"/>
                    <a:pt x="1053" y="5330"/>
                    <a:pt x="1078" y="5230"/>
                  </a:cubicBezTo>
                  <a:cubicBezTo>
                    <a:pt x="1078" y="5205"/>
                    <a:pt x="1078" y="5155"/>
                    <a:pt x="1103" y="5130"/>
                  </a:cubicBezTo>
                  <a:cubicBezTo>
                    <a:pt x="1103" y="5055"/>
                    <a:pt x="1153" y="5030"/>
                    <a:pt x="1228" y="5030"/>
                  </a:cubicBezTo>
                  <a:close/>
                  <a:moveTo>
                    <a:pt x="2958" y="5581"/>
                  </a:moveTo>
                  <a:cubicBezTo>
                    <a:pt x="3058" y="5581"/>
                    <a:pt x="3158" y="5656"/>
                    <a:pt x="3233" y="5756"/>
                  </a:cubicBezTo>
                  <a:cubicBezTo>
                    <a:pt x="3334" y="5882"/>
                    <a:pt x="3283" y="6032"/>
                    <a:pt x="3158" y="6107"/>
                  </a:cubicBezTo>
                  <a:cubicBezTo>
                    <a:pt x="3089" y="6149"/>
                    <a:pt x="3020" y="6167"/>
                    <a:pt x="2955" y="6167"/>
                  </a:cubicBezTo>
                  <a:cubicBezTo>
                    <a:pt x="2902" y="6167"/>
                    <a:pt x="2852" y="6155"/>
                    <a:pt x="2807" y="6132"/>
                  </a:cubicBezTo>
                  <a:cubicBezTo>
                    <a:pt x="2657" y="6057"/>
                    <a:pt x="2607" y="5932"/>
                    <a:pt x="2632" y="5807"/>
                  </a:cubicBezTo>
                  <a:cubicBezTo>
                    <a:pt x="2657" y="5656"/>
                    <a:pt x="2782" y="5581"/>
                    <a:pt x="2958" y="5581"/>
                  </a:cubicBezTo>
                  <a:close/>
                  <a:moveTo>
                    <a:pt x="3824" y="1"/>
                  </a:moveTo>
                  <a:cubicBezTo>
                    <a:pt x="3677" y="1"/>
                    <a:pt x="3530" y="13"/>
                    <a:pt x="3384" y="42"/>
                  </a:cubicBezTo>
                  <a:cubicBezTo>
                    <a:pt x="2983" y="117"/>
                    <a:pt x="2582" y="192"/>
                    <a:pt x="2206" y="318"/>
                  </a:cubicBezTo>
                  <a:cubicBezTo>
                    <a:pt x="1855" y="443"/>
                    <a:pt x="1504" y="568"/>
                    <a:pt x="1178" y="744"/>
                  </a:cubicBezTo>
                  <a:cubicBezTo>
                    <a:pt x="852" y="919"/>
                    <a:pt x="602" y="1145"/>
                    <a:pt x="426" y="1446"/>
                  </a:cubicBezTo>
                  <a:cubicBezTo>
                    <a:pt x="301" y="1696"/>
                    <a:pt x="201" y="1947"/>
                    <a:pt x="126" y="2223"/>
                  </a:cubicBezTo>
                  <a:cubicBezTo>
                    <a:pt x="25" y="2649"/>
                    <a:pt x="0" y="3075"/>
                    <a:pt x="25" y="3576"/>
                  </a:cubicBezTo>
                  <a:cubicBezTo>
                    <a:pt x="25" y="3676"/>
                    <a:pt x="25" y="3852"/>
                    <a:pt x="50" y="4027"/>
                  </a:cubicBezTo>
                  <a:cubicBezTo>
                    <a:pt x="75" y="4378"/>
                    <a:pt x="100" y="4704"/>
                    <a:pt x="201" y="5030"/>
                  </a:cubicBezTo>
                  <a:cubicBezTo>
                    <a:pt x="276" y="5355"/>
                    <a:pt x="401" y="5681"/>
                    <a:pt x="602" y="5932"/>
                  </a:cubicBezTo>
                  <a:cubicBezTo>
                    <a:pt x="777" y="6157"/>
                    <a:pt x="1003" y="6333"/>
                    <a:pt x="1253" y="6408"/>
                  </a:cubicBezTo>
                  <a:cubicBezTo>
                    <a:pt x="1379" y="6458"/>
                    <a:pt x="1479" y="6483"/>
                    <a:pt x="1579" y="6483"/>
                  </a:cubicBezTo>
                  <a:cubicBezTo>
                    <a:pt x="2010" y="6565"/>
                    <a:pt x="2441" y="6603"/>
                    <a:pt x="2871" y="6603"/>
                  </a:cubicBezTo>
                  <a:cubicBezTo>
                    <a:pt x="3368" y="6603"/>
                    <a:pt x="3865" y="6552"/>
                    <a:pt x="4361" y="6458"/>
                  </a:cubicBezTo>
                  <a:cubicBezTo>
                    <a:pt x="4862" y="6358"/>
                    <a:pt x="5339" y="6208"/>
                    <a:pt x="5840" y="6032"/>
                  </a:cubicBezTo>
                  <a:cubicBezTo>
                    <a:pt x="5990" y="5982"/>
                    <a:pt x="6166" y="5907"/>
                    <a:pt x="6316" y="5832"/>
                  </a:cubicBezTo>
                  <a:cubicBezTo>
                    <a:pt x="6366" y="5807"/>
                    <a:pt x="6416" y="5781"/>
                    <a:pt x="6416" y="5706"/>
                  </a:cubicBezTo>
                  <a:cubicBezTo>
                    <a:pt x="6441" y="5431"/>
                    <a:pt x="6491" y="5155"/>
                    <a:pt x="6517" y="4904"/>
                  </a:cubicBezTo>
                  <a:cubicBezTo>
                    <a:pt x="6592" y="4278"/>
                    <a:pt x="6567" y="3701"/>
                    <a:pt x="6466" y="3100"/>
                  </a:cubicBezTo>
                  <a:cubicBezTo>
                    <a:pt x="6391" y="2598"/>
                    <a:pt x="6241" y="2147"/>
                    <a:pt x="6015" y="1696"/>
                  </a:cubicBezTo>
                  <a:cubicBezTo>
                    <a:pt x="5765" y="1195"/>
                    <a:pt x="5414" y="744"/>
                    <a:pt x="4963" y="393"/>
                  </a:cubicBezTo>
                  <a:cubicBezTo>
                    <a:pt x="4737" y="192"/>
                    <a:pt x="4436" y="67"/>
                    <a:pt x="4136" y="17"/>
                  </a:cubicBezTo>
                  <a:cubicBezTo>
                    <a:pt x="4032" y="7"/>
                    <a:pt x="3928" y="1"/>
                    <a:pt x="382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4"/>
            <p:cNvSpPr/>
            <p:nvPr/>
          </p:nvSpPr>
          <p:spPr>
            <a:xfrm>
              <a:off x="8306590" y="635275"/>
              <a:ext cx="142839" cy="162249"/>
            </a:xfrm>
            <a:custGeom>
              <a:rect b="b" l="l" r="r" t="t"/>
              <a:pathLst>
                <a:path extrusionOk="0" h="3845" w="3385">
                  <a:moveTo>
                    <a:pt x="2685" y="0"/>
                  </a:moveTo>
                  <a:cubicBezTo>
                    <a:pt x="2475" y="0"/>
                    <a:pt x="2207" y="19"/>
                    <a:pt x="1931" y="60"/>
                  </a:cubicBezTo>
                  <a:cubicBezTo>
                    <a:pt x="1254" y="160"/>
                    <a:pt x="627" y="361"/>
                    <a:pt x="1" y="662"/>
                  </a:cubicBezTo>
                  <a:cubicBezTo>
                    <a:pt x="26" y="712"/>
                    <a:pt x="26" y="762"/>
                    <a:pt x="51" y="787"/>
                  </a:cubicBezTo>
                  <a:lnTo>
                    <a:pt x="928" y="3268"/>
                  </a:lnTo>
                  <a:cubicBezTo>
                    <a:pt x="978" y="3394"/>
                    <a:pt x="1028" y="3519"/>
                    <a:pt x="1053" y="3644"/>
                  </a:cubicBezTo>
                  <a:cubicBezTo>
                    <a:pt x="1078" y="3694"/>
                    <a:pt x="1104" y="3719"/>
                    <a:pt x="1154" y="3744"/>
                  </a:cubicBezTo>
                  <a:cubicBezTo>
                    <a:pt x="1204" y="3744"/>
                    <a:pt x="1254" y="3770"/>
                    <a:pt x="1279" y="3770"/>
                  </a:cubicBezTo>
                  <a:cubicBezTo>
                    <a:pt x="1479" y="3820"/>
                    <a:pt x="1677" y="3845"/>
                    <a:pt x="1872" y="3845"/>
                  </a:cubicBezTo>
                  <a:cubicBezTo>
                    <a:pt x="2262" y="3845"/>
                    <a:pt x="2641" y="3744"/>
                    <a:pt x="3008" y="3544"/>
                  </a:cubicBezTo>
                  <a:cubicBezTo>
                    <a:pt x="3109" y="3469"/>
                    <a:pt x="3234" y="3394"/>
                    <a:pt x="3334" y="3293"/>
                  </a:cubicBezTo>
                  <a:cubicBezTo>
                    <a:pt x="3359" y="3268"/>
                    <a:pt x="3384" y="3243"/>
                    <a:pt x="3359" y="3193"/>
                  </a:cubicBezTo>
                  <a:cubicBezTo>
                    <a:pt x="3334" y="3018"/>
                    <a:pt x="3334" y="2867"/>
                    <a:pt x="3309" y="2692"/>
                  </a:cubicBezTo>
                  <a:cubicBezTo>
                    <a:pt x="3259" y="2291"/>
                    <a:pt x="3209" y="1915"/>
                    <a:pt x="3184" y="1514"/>
                  </a:cubicBezTo>
                  <a:cubicBezTo>
                    <a:pt x="3134" y="1088"/>
                    <a:pt x="3109" y="662"/>
                    <a:pt x="3058" y="211"/>
                  </a:cubicBezTo>
                  <a:cubicBezTo>
                    <a:pt x="3058" y="160"/>
                    <a:pt x="3058" y="85"/>
                    <a:pt x="3058" y="35"/>
                  </a:cubicBezTo>
                  <a:cubicBezTo>
                    <a:pt x="2991" y="13"/>
                    <a:pt x="2857" y="0"/>
                    <a:pt x="26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4"/>
            <p:cNvSpPr/>
            <p:nvPr/>
          </p:nvSpPr>
          <p:spPr>
            <a:xfrm>
              <a:off x="8247388" y="677768"/>
              <a:ext cx="367034" cy="435985"/>
            </a:xfrm>
            <a:custGeom>
              <a:rect b="b" l="l" r="r" t="t"/>
              <a:pathLst>
                <a:path extrusionOk="0" h="10332" w="8698">
                  <a:moveTo>
                    <a:pt x="5039" y="175"/>
                  </a:moveTo>
                  <a:cubicBezTo>
                    <a:pt x="5113" y="175"/>
                    <a:pt x="5168" y="219"/>
                    <a:pt x="5188" y="281"/>
                  </a:cubicBezTo>
                  <a:cubicBezTo>
                    <a:pt x="5238" y="356"/>
                    <a:pt x="5188" y="432"/>
                    <a:pt x="5113" y="507"/>
                  </a:cubicBezTo>
                  <a:cubicBezTo>
                    <a:pt x="5063" y="532"/>
                    <a:pt x="4988" y="557"/>
                    <a:pt x="4913" y="557"/>
                  </a:cubicBezTo>
                  <a:cubicBezTo>
                    <a:pt x="3860" y="783"/>
                    <a:pt x="2807" y="1008"/>
                    <a:pt x="1730" y="1209"/>
                  </a:cubicBezTo>
                  <a:cubicBezTo>
                    <a:pt x="1679" y="1234"/>
                    <a:pt x="1629" y="1234"/>
                    <a:pt x="1604" y="1234"/>
                  </a:cubicBezTo>
                  <a:lnTo>
                    <a:pt x="1479" y="1234"/>
                  </a:lnTo>
                  <a:cubicBezTo>
                    <a:pt x="1429" y="1209"/>
                    <a:pt x="1354" y="1184"/>
                    <a:pt x="1354" y="1108"/>
                  </a:cubicBezTo>
                  <a:cubicBezTo>
                    <a:pt x="1329" y="1033"/>
                    <a:pt x="1354" y="958"/>
                    <a:pt x="1429" y="908"/>
                  </a:cubicBezTo>
                  <a:cubicBezTo>
                    <a:pt x="1479" y="883"/>
                    <a:pt x="1529" y="858"/>
                    <a:pt x="1579" y="858"/>
                  </a:cubicBezTo>
                  <a:cubicBezTo>
                    <a:pt x="1805" y="808"/>
                    <a:pt x="2005" y="757"/>
                    <a:pt x="2206" y="732"/>
                  </a:cubicBezTo>
                  <a:cubicBezTo>
                    <a:pt x="3058" y="557"/>
                    <a:pt x="3885" y="382"/>
                    <a:pt x="4712" y="231"/>
                  </a:cubicBezTo>
                  <a:cubicBezTo>
                    <a:pt x="4812" y="206"/>
                    <a:pt x="4887" y="181"/>
                    <a:pt x="4988" y="181"/>
                  </a:cubicBezTo>
                  <a:cubicBezTo>
                    <a:pt x="5005" y="177"/>
                    <a:pt x="5022" y="175"/>
                    <a:pt x="5039" y="175"/>
                  </a:cubicBezTo>
                  <a:close/>
                  <a:moveTo>
                    <a:pt x="7017" y="5328"/>
                  </a:moveTo>
                  <a:cubicBezTo>
                    <a:pt x="7031" y="5328"/>
                    <a:pt x="7047" y="5334"/>
                    <a:pt x="7068" y="5344"/>
                  </a:cubicBezTo>
                  <a:cubicBezTo>
                    <a:pt x="7039" y="5373"/>
                    <a:pt x="7026" y="5385"/>
                    <a:pt x="7011" y="5385"/>
                  </a:cubicBezTo>
                  <a:cubicBezTo>
                    <a:pt x="7001" y="5385"/>
                    <a:pt x="6988" y="5379"/>
                    <a:pt x="6968" y="5369"/>
                  </a:cubicBezTo>
                  <a:cubicBezTo>
                    <a:pt x="6982" y="5340"/>
                    <a:pt x="6997" y="5328"/>
                    <a:pt x="7017" y="5328"/>
                  </a:cubicBezTo>
                  <a:close/>
                  <a:moveTo>
                    <a:pt x="7118" y="5544"/>
                  </a:moveTo>
                  <a:cubicBezTo>
                    <a:pt x="7143" y="5645"/>
                    <a:pt x="7118" y="5745"/>
                    <a:pt x="7043" y="5820"/>
                  </a:cubicBezTo>
                  <a:cubicBezTo>
                    <a:pt x="6968" y="5745"/>
                    <a:pt x="6968" y="5670"/>
                    <a:pt x="6943" y="5570"/>
                  </a:cubicBezTo>
                  <a:cubicBezTo>
                    <a:pt x="7018" y="5570"/>
                    <a:pt x="7068" y="5544"/>
                    <a:pt x="7118" y="5544"/>
                  </a:cubicBezTo>
                  <a:close/>
                  <a:moveTo>
                    <a:pt x="7419" y="3815"/>
                  </a:moveTo>
                  <a:cubicBezTo>
                    <a:pt x="7444" y="3840"/>
                    <a:pt x="7469" y="3840"/>
                    <a:pt x="7469" y="3865"/>
                  </a:cubicBezTo>
                  <a:cubicBezTo>
                    <a:pt x="7720" y="4091"/>
                    <a:pt x="7895" y="4367"/>
                    <a:pt x="8070" y="4642"/>
                  </a:cubicBezTo>
                  <a:cubicBezTo>
                    <a:pt x="8096" y="4692"/>
                    <a:pt x="8096" y="4742"/>
                    <a:pt x="8070" y="4818"/>
                  </a:cubicBezTo>
                  <a:cubicBezTo>
                    <a:pt x="8045" y="4968"/>
                    <a:pt x="7995" y="5143"/>
                    <a:pt x="7920" y="5294"/>
                  </a:cubicBezTo>
                  <a:cubicBezTo>
                    <a:pt x="7895" y="5344"/>
                    <a:pt x="7870" y="5394"/>
                    <a:pt x="7845" y="5419"/>
                  </a:cubicBezTo>
                  <a:cubicBezTo>
                    <a:pt x="7820" y="5444"/>
                    <a:pt x="7795" y="5469"/>
                    <a:pt x="7770" y="5494"/>
                  </a:cubicBezTo>
                  <a:cubicBezTo>
                    <a:pt x="7720" y="5469"/>
                    <a:pt x="7695" y="5419"/>
                    <a:pt x="7695" y="5394"/>
                  </a:cubicBezTo>
                  <a:cubicBezTo>
                    <a:pt x="7669" y="5269"/>
                    <a:pt x="7644" y="5143"/>
                    <a:pt x="7644" y="5043"/>
                  </a:cubicBezTo>
                  <a:cubicBezTo>
                    <a:pt x="7619" y="4993"/>
                    <a:pt x="7619" y="4943"/>
                    <a:pt x="7619" y="4893"/>
                  </a:cubicBezTo>
                  <a:cubicBezTo>
                    <a:pt x="7619" y="4868"/>
                    <a:pt x="7619" y="4868"/>
                    <a:pt x="7619" y="4843"/>
                  </a:cubicBezTo>
                  <a:cubicBezTo>
                    <a:pt x="7588" y="4812"/>
                    <a:pt x="7557" y="4790"/>
                    <a:pt x="7526" y="4790"/>
                  </a:cubicBezTo>
                  <a:cubicBezTo>
                    <a:pt x="7507" y="4790"/>
                    <a:pt x="7488" y="4799"/>
                    <a:pt x="7469" y="4818"/>
                  </a:cubicBezTo>
                  <a:cubicBezTo>
                    <a:pt x="7444" y="4843"/>
                    <a:pt x="7444" y="4868"/>
                    <a:pt x="7419" y="4893"/>
                  </a:cubicBezTo>
                  <a:cubicBezTo>
                    <a:pt x="7369" y="5018"/>
                    <a:pt x="7319" y="5118"/>
                    <a:pt x="7243" y="5194"/>
                  </a:cubicBezTo>
                  <a:cubicBezTo>
                    <a:pt x="7218" y="5219"/>
                    <a:pt x="7218" y="5219"/>
                    <a:pt x="7218" y="5244"/>
                  </a:cubicBezTo>
                  <a:cubicBezTo>
                    <a:pt x="7168" y="5219"/>
                    <a:pt x="7143" y="5219"/>
                    <a:pt x="7118" y="5194"/>
                  </a:cubicBezTo>
                  <a:cubicBezTo>
                    <a:pt x="7086" y="5178"/>
                    <a:pt x="7050" y="5169"/>
                    <a:pt x="7013" y="5169"/>
                  </a:cubicBezTo>
                  <a:cubicBezTo>
                    <a:pt x="6933" y="5169"/>
                    <a:pt x="6852" y="5208"/>
                    <a:pt x="6817" y="5294"/>
                  </a:cubicBezTo>
                  <a:cubicBezTo>
                    <a:pt x="6817" y="5319"/>
                    <a:pt x="6792" y="5344"/>
                    <a:pt x="6792" y="5344"/>
                  </a:cubicBezTo>
                  <a:cubicBezTo>
                    <a:pt x="6792" y="5494"/>
                    <a:pt x="6767" y="5620"/>
                    <a:pt x="6817" y="5745"/>
                  </a:cubicBezTo>
                  <a:cubicBezTo>
                    <a:pt x="6842" y="5795"/>
                    <a:pt x="6842" y="5845"/>
                    <a:pt x="6893" y="5895"/>
                  </a:cubicBezTo>
                  <a:cubicBezTo>
                    <a:pt x="6930" y="5958"/>
                    <a:pt x="6980" y="5989"/>
                    <a:pt x="7033" y="5989"/>
                  </a:cubicBezTo>
                  <a:cubicBezTo>
                    <a:pt x="7087" y="5989"/>
                    <a:pt x="7143" y="5958"/>
                    <a:pt x="7193" y="5895"/>
                  </a:cubicBezTo>
                  <a:cubicBezTo>
                    <a:pt x="7294" y="5795"/>
                    <a:pt x="7319" y="5645"/>
                    <a:pt x="7294" y="5494"/>
                  </a:cubicBezTo>
                  <a:cubicBezTo>
                    <a:pt x="7294" y="5469"/>
                    <a:pt x="7294" y="5444"/>
                    <a:pt x="7268" y="5394"/>
                  </a:cubicBezTo>
                  <a:cubicBezTo>
                    <a:pt x="7344" y="5319"/>
                    <a:pt x="7394" y="5244"/>
                    <a:pt x="7469" y="5169"/>
                  </a:cubicBezTo>
                  <a:lnTo>
                    <a:pt x="7494" y="5169"/>
                  </a:lnTo>
                  <a:cubicBezTo>
                    <a:pt x="7494" y="5194"/>
                    <a:pt x="7494" y="5244"/>
                    <a:pt x="7494" y="5269"/>
                  </a:cubicBezTo>
                  <a:cubicBezTo>
                    <a:pt x="7494" y="5319"/>
                    <a:pt x="7519" y="5369"/>
                    <a:pt x="7519" y="5419"/>
                  </a:cubicBezTo>
                  <a:cubicBezTo>
                    <a:pt x="7544" y="5469"/>
                    <a:pt x="7569" y="5519"/>
                    <a:pt x="7594" y="5570"/>
                  </a:cubicBezTo>
                  <a:cubicBezTo>
                    <a:pt x="7638" y="5628"/>
                    <a:pt x="7700" y="5653"/>
                    <a:pt x="7763" y="5653"/>
                  </a:cubicBezTo>
                  <a:cubicBezTo>
                    <a:pt x="7808" y="5653"/>
                    <a:pt x="7853" y="5640"/>
                    <a:pt x="7895" y="5620"/>
                  </a:cubicBezTo>
                  <a:cubicBezTo>
                    <a:pt x="7945" y="5570"/>
                    <a:pt x="7995" y="5519"/>
                    <a:pt x="8020" y="5469"/>
                  </a:cubicBezTo>
                  <a:cubicBezTo>
                    <a:pt x="8070" y="5344"/>
                    <a:pt x="8121" y="5219"/>
                    <a:pt x="8171" y="5118"/>
                  </a:cubicBezTo>
                  <a:cubicBezTo>
                    <a:pt x="8171" y="5093"/>
                    <a:pt x="8171" y="5068"/>
                    <a:pt x="8196" y="5043"/>
                  </a:cubicBezTo>
                  <a:cubicBezTo>
                    <a:pt x="8196" y="5043"/>
                    <a:pt x="8221" y="5068"/>
                    <a:pt x="8221" y="5068"/>
                  </a:cubicBezTo>
                  <a:cubicBezTo>
                    <a:pt x="8221" y="5143"/>
                    <a:pt x="8221" y="5219"/>
                    <a:pt x="8221" y="5294"/>
                  </a:cubicBezTo>
                  <a:cubicBezTo>
                    <a:pt x="8221" y="5319"/>
                    <a:pt x="8196" y="5344"/>
                    <a:pt x="8196" y="5344"/>
                  </a:cubicBezTo>
                  <a:cubicBezTo>
                    <a:pt x="8171" y="5369"/>
                    <a:pt x="8146" y="5369"/>
                    <a:pt x="8146" y="5394"/>
                  </a:cubicBezTo>
                  <a:cubicBezTo>
                    <a:pt x="8096" y="5419"/>
                    <a:pt x="8096" y="5469"/>
                    <a:pt x="8121" y="5494"/>
                  </a:cubicBezTo>
                  <a:cubicBezTo>
                    <a:pt x="8121" y="5544"/>
                    <a:pt x="8171" y="5544"/>
                    <a:pt x="8221" y="5544"/>
                  </a:cubicBezTo>
                  <a:cubicBezTo>
                    <a:pt x="8246" y="5544"/>
                    <a:pt x="8271" y="5519"/>
                    <a:pt x="8296" y="5494"/>
                  </a:cubicBezTo>
                  <a:cubicBezTo>
                    <a:pt x="8321" y="5494"/>
                    <a:pt x="8321" y="5494"/>
                    <a:pt x="8346" y="5469"/>
                  </a:cubicBezTo>
                  <a:cubicBezTo>
                    <a:pt x="8446" y="5895"/>
                    <a:pt x="8497" y="6321"/>
                    <a:pt x="8497" y="6747"/>
                  </a:cubicBezTo>
                  <a:cubicBezTo>
                    <a:pt x="8471" y="6773"/>
                    <a:pt x="8471" y="6773"/>
                    <a:pt x="8446" y="6773"/>
                  </a:cubicBezTo>
                  <a:cubicBezTo>
                    <a:pt x="7895" y="7098"/>
                    <a:pt x="7294" y="7324"/>
                    <a:pt x="6667" y="7449"/>
                  </a:cubicBezTo>
                  <a:cubicBezTo>
                    <a:pt x="6363" y="7510"/>
                    <a:pt x="6060" y="7543"/>
                    <a:pt x="5756" y="7543"/>
                  </a:cubicBezTo>
                  <a:cubicBezTo>
                    <a:pt x="5559" y="7543"/>
                    <a:pt x="5361" y="7529"/>
                    <a:pt x="5163" y="7499"/>
                  </a:cubicBezTo>
                  <a:cubicBezTo>
                    <a:pt x="5013" y="7474"/>
                    <a:pt x="4862" y="7424"/>
                    <a:pt x="4737" y="7374"/>
                  </a:cubicBezTo>
                  <a:cubicBezTo>
                    <a:pt x="4587" y="7324"/>
                    <a:pt x="4486" y="7224"/>
                    <a:pt x="4436" y="7098"/>
                  </a:cubicBezTo>
                  <a:cubicBezTo>
                    <a:pt x="4386" y="6998"/>
                    <a:pt x="4311" y="6923"/>
                    <a:pt x="4186" y="6923"/>
                  </a:cubicBezTo>
                  <a:cubicBezTo>
                    <a:pt x="4035" y="6898"/>
                    <a:pt x="3885" y="6873"/>
                    <a:pt x="3735" y="6848"/>
                  </a:cubicBezTo>
                  <a:cubicBezTo>
                    <a:pt x="3609" y="6823"/>
                    <a:pt x="3459" y="6798"/>
                    <a:pt x="3334" y="6773"/>
                  </a:cubicBezTo>
                  <a:cubicBezTo>
                    <a:pt x="3258" y="6747"/>
                    <a:pt x="3183" y="6722"/>
                    <a:pt x="3108" y="6672"/>
                  </a:cubicBezTo>
                  <a:cubicBezTo>
                    <a:pt x="2983" y="6622"/>
                    <a:pt x="2933" y="6497"/>
                    <a:pt x="2933" y="6372"/>
                  </a:cubicBezTo>
                  <a:cubicBezTo>
                    <a:pt x="2958" y="6246"/>
                    <a:pt x="2983" y="6146"/>
                    <a:pt x="3033" y="6046"/>
                  </a:cubicBezTo>
                  <a:cubicBezTo>
                    <a:pt x="3133" y="5920"/>
                    <a:pt x="3233" y="5795"/>
                    <a:pt x="3359" y="5695"/>
                  </a:cubicBezTo>
                  <a:cubicBezTo>
                    <a:pt x="3559" y="5519"/>
                    <a:pt x="3810" y="5369"/>
                    <a:pt x="4060" y="5269"/>
                  </a:cubicBezTo>
                  <a:cubicBezTo>
                    <a:pt x="4386" y="5143"/>
                    <a:pt x="4712" y="5043"/>
                    <a:pt x="5038" y="4943"/>
                  </a:cubicBezTo>
                  <a:cubicBezTo>
                    <a:pt x="5514" y="4793"/>
                    <a:pt x="5990" y="4642"/>
                    <a:pt x="6416" y="4417"/>
                  </a:cubicBezTo>
                  <a:cubicBezTo>
                    <a:pt x="6742" y="4266"/>
                    <a:pt x="7068" y="4066"/>
                    <a:pt x="7369" y="3865"/>
                  </a:cubicBezTo>
                  <a:cubicBezTo>
                    <a:pt x="7394" y="3840"/>
                    <a:pt x="7419" y="3840"/>
                    <a:pt x="7419" y="3815"/>
                  </a:cubicBezTo>
                  <a:close/>
                  <a:moveTo>
                    <a:pt x="4988" y="732"/>
                  </a:moveTo>
                  <a:cubicBezTo>
                    <a:pt x="5038" y="883"/>
                    <a:pt x="5038" y="1033"/>
                    <a:pt x="4963" y="1158"/>
                  </a:cubicBezTo>
                  <a:cubicBezTo>
                    <a:pt x="4963" y="1184"/>
                    <a:pt x="4938" y="1209"/>
                    <a:pt x="4938" y="1234"/>
                  </a:cubicBezTo>
                  <a:cubicBezTo>
                    <a:pt x="4913" y="1284"/>
                    <a:pt x="4913" y="1309"/>
                    <a:pt x="4938" y="1359"/>
                  </a:cubicBezTo>
                  <a:cubicBezTo>
                    <a:pt x="4963" y="1384"/>
                    <a:pt x="4988" y="1409"/>
                    <a:pt x="4988" y="1434"/>
                  </a:cubicBezTo>
                  <a:cubicBezTo>
                    <a:pt x="5013" y="1534"/>
                    <a:pt x="5038" y="1635"/>
                    <a:pt x="5088" y="1735"/>
                  </a:cubicBezTo>
                  <a:cubicBezTo>
                    <a:pt x="5163" y="2036"/>
                    <a:pt x="5339" y="2261"/>
                    <a:pt x="5539" y="2462"/>
                  </a:cubicBezTo>
                  <a:cubicBezTo>
                    <a:pt x="5790" y="2662"/>
                    <a:pt x="6040" y="2838"/>
                    <a:pt x="6291" y="2988"/>
                  </a:cubicBezTo>
                  <a:cubicBezTo>
                    <a:pt x="6592" y="3189"/>
                    <a:pt x="6893" y="3364"/>
                    <a:pt x="7168" y="3590"/>
                  </a:cubicBezTo>
                  <a:cubicBezTo>
                    <a:pt x="7218" y="3640"/>
                    <a:pt x="7243" y="3665"/>
                    <a:pt x="7294" y="3715"/>
                  </a:cubicBezTo>
                  <a:cubicBezTo>
                    <a:pt x="7268" y="3715"/>
                    <a:pt x="7243" y="3740"/>
                    <a:pt x="7218" y="3765"/>
                  </a:cubicBezTo>
                  <a:cubicBezTo>
                    <a:pt x="6692" y="4116"/>
                    <a:pt x="6141" y="4392"/>
                    <a:pt x="5539" y="4592"/>
                  </a:cubicBezTo>
                  <a:cubicBezTo>
                    <a:pt x="5163" y="4742"/>
                    <a:pt x="4787" y="4843"/>
                    <a:pt x="4411" y="4968"/>
                  </a:cubicBezTo>
                  <a:cubicBezTo>
                    <a:pt x="4161" y="5043"/>
                    <a:pt x="3910" y="5143"/>
                    <a:pt x="3659" y="5269"/>
                  </a:cubicBezTo>
                  <a:cubicBezTo>
                    <a:pt x="3459" y="5369"/>
                    <a:pt x="3283" y="5494"/>
                    <a:pt x="3108" y="5670"/>
                  </a:cubicBezTo>
                  <a:cubicBezTo>
                    <a:pt x="3008" y="5795"/>
                    <a:pt x="2908" y="5920"/>
                    <a:pt x="2832" y="6071"/>
                  </a:cubicBezTo>
                  <a:cubicBezTo>
                    <a:pt x="2782" y="6171"/>
                    <a:pt x="2757" y="6271"/>
                    <a:pt x="2757" y="6397"/>
                  </a:cubicBezTo>
                  <a:cubicBezTo>
                    <a:pt x="2757" y="6572"/>
                    <a:pt x="2857" y="6722"/>
                    <a:pt x="3008" y="6823"/>
                  </a:cubicBezTo>
                  <a:cubicBezTo>
                    <a:pt x="3133" y="6923"/>
                    <a:pt x="3283" y="6948"/>
                    <a:pt x="3434" y="6973"/>
                  </a:cubicBezTo>
                  <a:cubicBezTo>
                    <a:pt x="3609" y="6998"/>
                    <a:pt x="3810" y="7023"/>
                    <a:pt x="3985" y="7048"/>
                  </a:cubicBezTo>
                  <a:cubicBezTo>
                    <a:pt x="4035" y="7048"/>
                    <a:pt x="4111" y="7073"/>
                    <a:pt x="4161" y="7073"/>
                  </a:cubicBezTo>
                  <a:cubicBezTo>
                    <a:pt x="4211" y="7098"/>
                    <a:pt x="4261" y="7123"/>
                    <a:pt x="4286" y="7174"/>
                  </a:cubicBezTo>
                  <a:cubicBezTo>
                    <a:pt x="4361" y="7374"/>
                    <a:pt x="4512" y="7474"/>
                    <a:pt x="4712" y="7549"/>
                  </a:cubicBezTo>
                  <a:cubicBezTo>
                    <a:pt x="4887" y="7625"/>
                    <a:pt x="5063" y="7650"/>
                    <a:pt x="5263" y="7675"/>
                  </a:cubicBezTo>
                  <a:cubicBezTo>
                    <a:pt x="5436" y="7696"/>
                    <a:pt x="5608" y="7706"/>
                    <a:pt x="5778" y="7706"/>
                  </a:cubicBezTo>
                  <a:cubicBezTo>
                    <a:pt x="6424" y="7706"/>
                    <a:pt x="7055" y="7562"/>
                    <a:pt x="7669" y="7324"/>
                  </a:cubicBezTo>
                  <a:cubicBezTo>
                    <a:pt x="7920" y="7224"/>
                    <a:pt x="8171" y="7123"/>
                    <a:pt x="8396" y="6998"/>
                  </a:cubicBezTo>
                  <a:cubicBezTo>
                    <a:pt x="8421" y="6998"/>
                    <a:pt x="8446" y="6973"/>
                    <a:pt x="8471" y="6973"/>
                  </a:cubicBezTo>
                  <a:lnTo>
                    <a:pt x="8497" y="6973"/>
                  </a:lnTo>
                  <a:cubicBezTo>
                    <a:pt x="8497" y="6998"/>
                    <a:pt x="8497" y="7023"/>
                    <a:pt x="8497" y="7023"/>
                  </a:cubicBezTo>
                  <a:cubicBezTo>
                    <a:pt x="8471" y="7424"/>
                    <a:pt x="8421" y="7825"/>
                    <a:pt x="8321" y="8226"/>
                  </a:cubicBezTo>
                  <a:cubicBezTo>
                    <a:pt x="8296" y="8352"/>
                    <a:pt x="8221" y="8452"/>
                    <a:pt x="8121" y="8552"/>
                  </a:cubicBezTo>
                  <a:cubicBezTo>
                    <a:pt x="7770" y="8853"/>
                    <a:pt x="7369" y="9103"/>
                    <a:pt x="6968" y="9304"/>
                  </a:cubicBezTo>
                  <a:cubicBezTo>
                    <a:pt x="6266" y="9655"/>
                    <a:pt x="5539" y="9905"/>
                    <a:pt x="4787" y="10031"/>
                  </a:cubicBezTo>
                  <a:cubicBezTo>
                    <a:pt x="4261" y="10131"/>
                    <a:pt x="3760" y="10181"/>
                    <a:pt x="3233" y="10181"/>
                  </a:cubicBezTo>
                  <a:cubicBezTo>
                    <a:pt x="2657" y="10156"/>
                    <a:pt x="2080" y="10081"/>
                    <a:pt x="1529" y="9880"/>
                  </a:cubicBezTo>
                  <a:cubicBezTo>
                    <a:pt x="1454" y="9855"/>
                    <a:pt x="1404" y="9805"/>
                    <a:pt x="1354" y="9755"/>
                  </a:cubicBezTo>
                  <a:cubicBezTo>
                    <a:pt x="1053" y="9354"/>
                    <a:pt x="802" y="8928"/>
                    <a:pt x="627" y="8452"/>
                  </a:cubicBezTo>
                  <a:cubicBezTo>
                    <a:pt x="451" y="8026"/>
                    <a:pt x="326" y="7600"/>
                    <a:pt x="251" y="7148"/>
                  </a:cubicBezTo>
                  <a:cubicBezTo>
                    <a:pt x="151" y="6497"/>
                    <a:pt x="226" y="5845"/>
                    <a:pt x="501" y="5244"/>
                  </a:cubicBezTo>
                  <a:cubicBezTo>
                    <a:pt x="677" y="4918"/>
                    <a:pt x="877" y="4617"/>
                    <a:pt x="1078" y="4316"/>
                  </a:cubicBezTo>
                  <a:cubicBezTo>
                    <a:pt x="1253" y="4091"/>
                    <a:pt x="1404" y="3840"/>
                    <a:pt x="1579" y="3615"/>
                  </a:cubicBezTo>
                  <a:cubicBezTo>
                    <a:pt x="1705" y="3439"/>
                    <a:pt x="1805" y="3239"/>
                    <a:pt x="1880" y="3013"/>
                  </a:cubicBezTo>
                  <a:cubicBezTo>
                    <a:pt x="1955" y="2788"/>
                    <a:pt x="1955" y="2562"/>
                    <a:pt x="1930" y="2311"/>
                  </a:cubicBezTo>
                  <a:cubicBezTo>
                    <a:pt x="1905" y="2236"/>
                    <a:pt x="1905" y="2186"/>
                    <a:pt x="1905" y="2111"/>
                  </a:cubicBezTo>
                  <a:cubicBezTo>
                    <a:pt x="1905" y="2086"/>
                    <a:pt x="1905" y="2061"/>
                    <a:pt x="1905" y="2036"/>
                  </a:cubicBezTo>
                  <a:cubicBezTo>
                    <a:pt x="1930" y="2011"/>
                    <a:pt x="1930" y="1960"/>
                    <a:pt x="1905" y="1935"/>
                  </a:cubicBezTo>
                  <a:cubicBezTo>
                    <a:pt x="1880" y="1935"/>
                    <a:pt x="1855" y="1910"/>
                    <a:pt x="1830" y="1885"/>
                  </a:cubicBezTo>
                  <a:cubicBezTo>
                    <a:pt x="1730" y="1785"/>
                    <a:pt x="1654" y="1660"/>
                    <a:pt x="1654" y="1509"/>
                  </a:cubicBezTo>
                  <a:cubicBezTo>
                    <a:pt x="1654" y="1434"/>
                    <a:pt x="1679" y="1384"/>
                    <a:pt x="1755" y="1384"/>
                  </a:cubicBezTo>
                  <a:cubicBezTo>
                    <a:pt x="2406" y="1234"/>
                    <a:pt x="3058" y="1108"/>
                    <a:pt x="3710" y="983"/>
                  </a:cubicBezTo>
                  <a:cubicBezTo>
                    <a:pt x="4111" y="908"/>
                    <a:pt x="4512" y="808"/>
                    <a:pt x="4913" y="732"/>
                  </a:cubicBezTo>
                  <a:close/>
                  <a:moveTo>
                    <a:pt x="5045" y="1"/>
                  </a:moveTo>
                  <a:cubicBezTo>
                    <a:pt x="5026" y="1"/>
                    <a:pt x="5007" y="2"/>
                    <a:pt x="4988" y="6"/>
                  </a:cubicBezTo>
                  <a:cubicBezTo>
                    <a:pt x="4913" y="6"/>
                    <a:pt x="4862" y="31"/>
                    <a:pt x="4787" y="31"/>
                  </a:cubicBezTo>
                  <a:cubicBezTo>
                    <a:pt x="3710" y="256"/>
                    <a:pt x="2657" y="482"/>
                    <a:pt x="1579" y="682"/>
                  </a:cubicBezTo>
                  <a:cubicBezTo>
                    <a:pt x="1504" y="707"/>
                    <a:pt x="1429" y="732"/>
                    <a:pt x="1354" y="783"/>
                  </a:cubicBezTo>
                  <a:cubicBezTo>
                    <a:pt x="1228" y="858"/>
                    <a:pt x="1178" y="983"/>
                    <a:pt x="1203" y="1108"/>
                  </a:cubicBezTo>
                  <a:cubicBezTo>
                    <a:pt x="1203" y="1234"/>
                    <a:pt x="1304" y="1334"/>
                    <a:pt x="1454" y="1384"/>
                  </a:cubicBezTo>
                  <a:lnTo>
                    <a:pt x="1504" y="1384"/>
                  </a:lnTo>
                  <a:cubicBezTo>
                    <a:pt x="1479" y="1685"/>
                    <a:pt x="1529" y="1835"/>
                    <a:pt x="1730" y="2036"/>
                  </a:cubicBezTo>
                  <a:cubicBezTo>
                    <a:pt x="1755" y="2161"/>
                    <a:pt x="1755" y="2261"/>
                    <a:pt x="1755" y="2387"/>
                  </a:cubicBezTo>
                  <a:cubicBezTo>
                    <a:pt x="1780" y="2537"/>
                    <a:pt x="1780" y="2712"/>
                    <a:pt x="1730" y="2888"/>
                  </a:cubicBezTo>
                  <a:cubicBezTo>
                    <a:pt x="1679" y="3088"/>
                    <a:pt x="1579" y="3264"/>
                    <a:pt x="1479" y="3439"/>
                  </a:cubicBezTo>
                  <a:cubicBezTo>
                    <a:pt x="1354" y="3640"/>
                    <a:pt x="1203" y="3815"/>
                    <a:pt x="1078" y="4016"/>
                  </a:cubicBezTo>
                  <a:cubicBezTo>
                    <a:pt x="928" y="4216"/>
                    <a:pt x="777" y="4442"/>
                    <a:pt x="652" y="4642"/>
                  </a:cubicBezTo>
                  <a:cubicBezTo>
                    <a:pt x="451" y="4943"/>
                    <a:pt x="301" y="5244"/>
                    <a:pt x="176" y="5595"/>
                  </a:cubicBezTo>
                  <a:cubicBezTo>
                    <a:pt x="25" y="6121"/>
                    <a:pt x="0" y="6672"/>
                    <a:pt x="100" y="7199"/>
                  </a:cubicBezTo>
                  <a:cubicBezTo>
                    <a:pt x="251" y="8101"/>
                    <a:pt x="577" y="8953"/>
                    <a:pt x="1103" y="9705"/>
                  </a:cubicBezTo>
                  <a:cubicBezTo>
                    <a:pt x="1278" y="9956"/>
                    <a:pt x="1228" y="9930"/>
                    <a:pt x="1554" y="10056"/>
                  </a:cubicBezTo>
                  <a:cubicBezTo>
                    <a:pt x="1930" y="10206"/>
                    <a:pt x="2331" y="10281"/>
                    <a:pt x="2732" y="10306"/>
                  </a:cubicBezTo>
                  <a:cubicBezTo>
                    <a:pt x="3058" y="10331"/>
                    <a:pt x="3384" y="10331"/>
                    <a:pt x="3710" y="10331"/>
                  </a:cubicBezTo>
                  <a:cubicBezTo>
                    <a:pt x="4111" y="10306"/>
                    <a:pt x="4486" y="10256"/>
                    <a:pt x="4887" y="10181"/>
                  </a:cubicBezTo>
                  <a:cubicBezTo>
                    <a:pt x="5589" y="10056"/>
                    <a:pt x="6241" y="9830"/>
                    <a:pt x="6893" y="9529"/>
                  </a:cubicBezTo>
                  <a:cubicBezTo>
                    <a:pt x="7419" y="9279"/>
                    <a:pt x="7895" y="8978"/>
                    <a:pt x="8321" y="8577"/>
                  </a:cubicBezTo>
                  <a:cubicBezTo>
                    <a:pt x="8396" y="8527"/>
                    <a:pt x="8421" y="8452"/>
                    <a:pt x="8446" y="8377"/>
                  </a:cubicBezTo>
                  <a:cubicBezTo>
                    <a:pt x="8471" y="8352"/>
                    <a:pt x="8471" y="8326"/>
                    <a:pt x="8497" y="8276"/>
                  </a:cubicBezTo>
                  <a:cubicBezTo>
                    <a:pt x="8597" y="7951"/>
                    <a:pt x="8647" y="7600"/>
                    <a:pt x="8647" y="7249"/>
                  </a:cubicBezTo>
                  <a:cubicBezTo>
                    <a:pt x="8697" y="6622"/>
                    <a:pt x="8672" y="5996"/>
                    <a:pt x="8522" y="5394"/>
                  </a:cubicBezTo>
                  <a:cubicBezTo>
                    <a:pt x="8396" y="4893"/>
                    <a:pt x="8196" y="4442"/>
                    <a:pt x="7870" y="4041"/>
                  </a:cubicBezTo>
                  <a:cubicBezTo>
                    <a:pt x="7644" y="3765"/>
                    <a:pt x="7394" y="3514"/>
                    <a:pt x="7093" y="3314"/>
                  </a:cubicBezTo>
                  <a:cubicBezTo>
                    <a:pt x="6842" y="3138"/>
                    <a:pt x="6592" y="2988"/>
                    <a:pt x="6366" y="2838"/>
                  </a:cubicBezTo>
                  <a:cubicBezTo>
                    <a:pt x="6116" y="2662"/>
                    <a:pt x="5865" y="2512"/>
                    <a:pt x="5639" y="2311"/>
                  </a:cubicBezTo>
                  <a:cubicBezTo>
                    <a:pt x="5489" y="2161"/>
                    <a:pt x="5364" y="1986"/>
                    <a:pt x="5288" y="1785"/>
                  </a:cubicBezTo>
                  <a:cubicBezTo>
                    <a:pt x="5213" y="1610"/>
                    <a:pt x="5163" y="1434"/>
                    <a:pt x="5113" y="1284"/>
                  </a:cubicBezTo>
                  <a:cubicBezTo>
                    <a:pt x="5163" y="1184"/>
                    <a:pt x="5188" y="1083"/>
                    <a:pt x="5188" y="983"/>
                  </a:cubicBezTo>
                  <a:cubicBezTo>
                    <a:pt x="5213" y="883"/>
                    <a:pt x="5188" y="783"/>
                    <a:pt x="5163" y="682"/>
                  </a:cubicBezTo>
                  <a:cubicBezTo>
                    <a:pt x="5188" y="657"/>
                    <a:pt x="5213" y="632"/>
                    <a:pt x="5238" y="632"/>
                  </a:cubicBezTo>
                  <a:cubicBezTo>
                    <a:pt x="5364" y="532"/>
                    <a:pt x="5414" y="356"/>
                    <a:pt x="5364" y="206"/>
                  </a:cubicBezTo>
                  <a:cubicBezTo>
                    <a:pt x="5298" y="75"/>
                    <a:pt x="5175" y="1"/>
                    <a:pt x="50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4"/>
            <p:cNvSpPr/>
            <p:nvPr/>
          </p:nvSpPr>
          <p:spPr>
            <a:xfrm>
              <a:off x="8481118" y="905928"/>
              <a:ext cx="48654" cy="75618"/>
            </a:xfrm>
            <a:custGeom>
              <a:rect b="b" l="l" r="r" t="t"/>
              <a:pathLst>
                <a:path extrusionOk="0" h="1792" w="1153">
                  <a:moveTo>
                    <a:pt x="959" y="0"/>
                  </a:moveTo>
                  <a:cubicBezTo>
                    <a:pt x="915" y="0"/>
                    <a:pt x="869" y="20"/>
                    <a:pt x="827" y="62"/>
                  </a:cubicBezTo>
                  <a:cubicBezTo>
                    <a:pt x="777" y="112"/>
                    <a:pt x="752" y="137"/>
                    <a:pt x="727" y="188"/>
                  </a:cubicBezTo>
                  <a:cubicBezTo>
                    <a:pt x="677" y="313"/>
                    <a:pt x="627" y="438"/>
                    <a:pt x="577" y="564"/>
                  </a:cubicBezTo>
                  <a:cubicBezTo>
                    <a:pt x="577" y="589"/>
                    <a:pt x="577" y="614"/>
                    <a:pt x="551" y="639"/>
                  </a:cubicBezTo>
                  <a:cubicBezTo>
                    <a:pt x="551" y="614"/>
                    <a:pt x="551" y="589"/>
                    <a:pt x="551" y="589"/>
                  </a:cubicBezTo>
                  <a:cubicBezTo>
                    <a:pt x="526" y="513"/>
                    <a:pt x="526" y="463"/>
                    <a:pt x="501" y="388"/>
                  </a:cubicBezTo>
                  <a:cubicBezTo>
                    <a:pt x="501" y="338"/>
                    <a:pt x="501" y="313"/>
                    <a:pt x="476" y="263"/>
                  </a:cubicBezTo>
                  <a:cubicBezTo>
                    <a:pt x="476" y="213"/>
                    <a:pt x="426" y="188"/>
                    <a:pt x="401" y="188"/>
                  </a:cubicBezTo>
                  <a:cubicBezTo>
                    <a:pt x="351" y="188"/>
                    <a:pt x="326" y="213"/>
                    <a:pt x="301" y="263"/>
                  </a:cubicBezTo>
                  <a:cubicBezTo>
                    <a:pt x="301" y="313"/>
                    <a:pt x="301" y="338"/>
                    <a:pt x="276" y="363"/>
                  </a:cubicBezTo>
                  <a:cubicBezTo>
                    <a:pt x="226" y="614"/>
                    <a:pt x="176" y="864"/>
                    <a:pt x="25" y="1065"/>
                  </a:cubicBezTo>
                  <a:cubicBezTo>
                    <a:pt x="25" y="1090"/>
                    <a:pt x="25" y="1115"/>
                    <a:pt x="0" y="1115"/>
                  </a:cubicBezTo>
                  <a:cubicBezTo>
                    <a:pt x="0" y="1140"/>
                    <a:pt x="0" y="1165"/>
                    <a:pt x="0" y="1190"/>
                  </a:cubicBezTo>
                  <a:cubicBezTo>
                    <a:pt x="18" y="1208"/>
                    <a:pt x="36" y="1226"/>
                    <a:pt x="62" y="1226"/>
                  </a:cubicBezTo>
                  <a:cubicBezTo>
                    <a:pt x="73" y="1226"/>
                    <a:pt x="86" y="1223"/>
                    <a:pt x="100" y="1215"/>
                  </a:cubicBezTo>
                  <a:cubicBezTo>
                    <a:pt x="125" y="1190"/>
                    <a:pt x="125" y="1190"/>
                    <a:pt x="150" y="1165"/>
                  </a:cubicBezTo>
                  <a:cubicBezTo>
                    <a:pt x="251" y="1040"/>
                    <a:pt x="301" y="889"/>
                    <a:pt x="351" y="739"/>
                  </a:cubicBezTo>
                  <a:cubicBezTo>
                    <a:pt x="351" y="714"/>
                    <a:pt x="376" y="714"/>
                    <a:pt x="376" y="689"/>
                  </a:cubicBezTo>
                  <a:cubicBezTo>
                    <a:pt x="401" y="714"/>
                    <a:pt x="401" y="739"/>
                    <a:pt x="401" y="739"/>
                  </a:cubicBezTo>
                  <a:cubicBezTo>
                    <a:pt x="426" y="1015"/>
                    <a:pt x="451" y="1290"/>
                    <a:pt x="476" y="1541"/>
                  </a:cubicBezTo>
                  <a:cubicBezTo>
                    <a:pt x="476" y="1616"/>
                    <a:pt x="476" y="1666"/>
                    <a:pt x="501" y="1716"/>
                  </a:cubicBezTo>
                  <a:cubicBezTo>
                    <a:pt x="501" y="1767"/>
                    <a:pt x="551" y="1792"/>
                    <a:pt x="577" y="1792"/>
                  </a:cubicBezTo>
                  <a:cubicBezTo>
                    <a:pt x="627" y="1792"/>
                    <a:pt x="652" y="1767"/>
                    <a:pt x="652" y="1716"/>
                  </a:cubicBezTo>
                  <a:cubicBezTo>
                    <a:pt x="652" y="1666"/>
                    <a:pt x="652" y="1616"/>
                    <a:pt x="652" y="1591"/>
                  </a:cubicBezTo>
                  <a:cubicBezTo>
                    <a:pt x="652" y="1366"/>
                    <a:pt x="652" y="1115"/>
                    <a:pt x="677" y="889"/>
                  </a:cubicBezTo>
                  <a:cubicBezTo>
                    <a:pt x="702" y="664"/>
                    <a:pt x="777" y="463"/>
                    <a:pt x="877" y="263"/>
                  </a:cubicBezTo>
                  <a:cubicBezTo>
                    <a:pt x="877" y="213"/>
                    <a:pt x="902" y="188"/>
                    <a:pt x="953" y="163"/>
                  </a:cubicBezTo>
                  <a:cubicBezTo>
                    <a:pt x="978" y="188"/>
                    <a:pt x="978" y="213"/>
                    <a:pt x="978" y="238"/>
                  </a:cubicBezTo>
                  <a:cubicBezTo>
                    <a:pt x="1003" y="338"/>
                    <a:pt x="1003" y="438"/>
                    <a:pt x="978" y="538"/>
                  </a:cubicBezTo>
                  <a:cubicBezTo>
                    <a:pt x="953" y="639"/>
                    <a:pt x="902" y="714"/>
                    <a:pt x="802" y="764"/>
                  </a:cubicBezTo>
                  <a:cubicBezTo>
                    <a:pt x="727" y="789"/>
                    <a:pt x="702" y="839"/>
                    <a:pt x="727" y="889"/>
                  </a:cubicBezTo>
                  <a:cubicBezTo>
                    <a:pt x="742" y="919"/>
                    <a:pt x="765" y="931"/>
                    <a:pt x="792" y="931"/>
                  </a:cubicBezTo>
                  <a:cubicBezTo>
                    <a:pt x="811" y="931"/>
                    <a:pt x="831" y="925"/>
                    <a:pt x="852" y="914"/>
                  </a:cubicBezTo>
                  <a:cubicBezTo>
                    <a:pt x="978" y="864"/>
                    <a:pt x="1053" y="789"/>
                    <a:pt x="1078" y="689"/>
                  </a:cubicBezTo>
                  <a:cubicBezTo>
                    <a:pt x="1153" y="538"/>
                    <a:pt x="1153" y="363"/>
                    <a:pt x="1128" y="213"/>
                  </a:cubicBezTo>
                  <a:cubicBezTo>
                    <a:pt x="1128" y="188"/>
                    <a:pt x="1128" y="163"/>
                    <a:pt x="1103" y="112"/>
                  </a:cubicBezTo>
                  <a:cubicBezTo>
                    <a:pt x="1074" y="39"/>
                    <a:pt x="1019" y="0"/>
                    <a:pt x="9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4"/>
            <p:cNvSpPr/>
            <p:nvPr/>
          </p:nvSpPr>
          <p:spPr>
            <a:xfrm>
              <a:off x="8562517" y="865166"/>
              <a:ext cx="6414" cy="6414"/>
            </a:xfrm>
            <a:custGeom>
              <a:rect b="b" l="l" r="r" t="t"/>
              <a:pathLst>
                <a:path extrusionOk="0" h="152" w="152">
                  <a:moveTo>
                    <a:pt x="76" y="1"/>
                  </a:moveTo>
                  <a:cubicBezTo>
                    <a:pt x="26" y="1"/>
                    <a:pt x="1" y="26"/>
                    <a:pt x="1" y="76"/>
                  </a:cubicBezTo>
                  <a:cubicBezTo>
                    <a:pt x="1" y="126"/>
                    <a:pt x="26" y="151"/>
                    <a:pt x="76" y="151"/>
                  </a:cubicBezTo>
                  <a:cubicBezTo>
                    <a:pt x="101" y="151"/>
                    <a:pt x="151" y="101"/>
                    <a:pt x="151" y="76"/>
                  </a:cubicBezTo>
                  <a:cubicBezTo>
                    <a:pt x="151" y="26"/>
                    <a:pt x="101" y="1"/>
                    <a:pt x="76"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7" name="Google Shape;147;p14"/>
          <p:cNvSpPr/>
          <p:nvPr/>
        </p:nvSpPr>
        <p:spPr>
          <a:xfrm flipH="1">
            <a:off x="8091282" y="783499"/>
            <a:ext cx="108319" cy="109975"/>
          </a:xfrm>
          <a:custGeom>
            <a:rect b="b" l="l" r="r" t="t"/>
            <a:pathLst>
              <a:path extrusionOk="0" h="6643" w="6542">
                <a:moveTo>
                  <a:pt x="3259" y="0"/>
                </a:moveTo>
                <a:lnTo>
                  <a:pt x="3008" y="727"/>
                </a:lnTo>
                <a:cubicBezTo>
                  <a:pt x="2933" y="928"/>
                  <a:pt x="2883" y="1153"/>
                  <a:pt x="2883" y="1379"/>
                </a:cubicBezTo>
                <a:cubicBezTo>
                  <a:pt x="2883" y="2231"/>
                  <a:pt x="2206" y="2908"/>
                  <a:pt x="1354" y="2908"/>
                </a:cubicBezTo>
                <a:lnTo>
                  <a:pt x="1229" y="2908"/>
                </a:lnTo>
                <a:cubicBezTo>
                  <a:pt x="903" y="2908"/>
                  <a:pt x="602" y="2983"/>
                  <a:pt x="326" y="3133"/>
                </a:cubicBezTo>
                <a:lnTo>
                  <a:pt x="0" y="3309"/>
                </a:lnTo>
                <a:lnTo>
                  <a:pt x="326" y="3484"/>
                </a:lnTo>
                <a:cubicBezTo>
                  <a:pt x="602" y="3635"/>
                  <a:pt x="903" y="3710"/>
                  <a:pt x="1229" y="3710"/>
                </a:cubicBezTo>
                <a:lnTo>
                  <a:pt x="1354" y="3710"/>
                </a:lnTo>
                <a:cubicBezTo>
                  <a:pt x="2206" y="3710"/>
                  <a:pt x="2883" y="4412"/>
                  <a:pt x="2883" y="5239"/>
                </a:cubicBezTo>
                <a:cubicBezTo>
                  <a:pt x="2883" y="5464"/>
                  <a:pt x="2933" y="5690"/>
                  <a:pt x="3008" y="5915"/>
                </a:cubicBezTo>
                <a:lnTo>
                  <a:pt x="3259" y="6642"/>
                </a:lnTo>
                <a:lnTo>
                  <a:pt x="3534" y="5915"/>
                </a:lnTo>
                <a:cubicBezTo>
                  <a:pt x="3609" y="5690"/>
                  <a:pt x="3660" y="5464"/>
                  <a:pt x="3660" y="5239"/>
                </a:cubicBezTo>
                <a:cubicBezTo>
                  <a:pt x="3660" y="4412"/>
                  <a:pt x="4336" y="3710"/>
                  <a:pt x="5188" y="3710"/>
                </a:cubicBezTo>
                <a:lnTo>
                  <a:pt x="5314" y="3710"/>
                </a:lnTo>
                <a:cubicBezTo>
                  <a:pt x="5640" y="3710"/>
                  <a:pt x="5940" y="3635"/>
                  <a:pt x="6216" y="3484"/>
                </a:cubicBezTo>
                <a:lnTo>
                  <a:pt x="6542" y="3309"/>
                </a:lnTo>
                <a:lnTo>
                  <a:pt x="6216" y="3133"/>
                </a:lnTo>
                <a:cubicBezTo>
                  <a:pt x="5940" y="2983"/>
                  <a:pt x="5640" y="2908"/>
                  <a:pt x="5314" y="2908"/>
                </a:cubicBezTo>
                <a:lnTo>
                  <a:pt x="5188" y="2908"/>
                </a:lnTo>
                <a:cubicBezTo>
                  <a:pt x="4336" y="2908"/>
                  <a:pt x="3660" y="2231"/>
                  <a:pt x="3660" y="1379"/>
                </a:cubicBezTo>
                <a:cubicBezTo>
                  <a:pt x="3660" y="1153"/>
                  <a:pt x="3609" y="928"/>
                  <a:pt x="3534" y="727"/>
                </a:cubicBezTo>
                <a:lnTo>
                  <a:pt x="325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4"/>
          <p:cNvSpPr/>
          <p:nvPr/>
        </p:nvSpPr>
        <p:spPr>
          <a:xfrm flipH="1">
            <a:off x="8535358" y="1184725"/>
            <a:ext cx="100469" cy="102003"/>
          </a:xfrm>
          <a:custGeom>
            <a:rect b="b" l="l" r="r" t="t"/>
            <a:pathLst>
              <a:path extrusionOk="0" h="6643" w="6542">
                <a:moveTo>
                  <a:pt x="3259" y="0"/>
                </a:moveTo>
                <a:lnTo>
                  <a:pt x="3008" y="727"/>
                </a:lnTo>
                <a:cubicBezTo>
                  <a:pt x="2933" y="928"/>
                  <a:pt x="2883" y="1153"/>
                  <a:pt x="2883" y="1379"/>
                </a:cubicBezTo>
                <a:cubicBezTo>
                  <a:pt x="2883" y="2231"/>
                  <a:pt x="2206" y="2908"/>
                  <a:pt x="1354" y="2908"/>
                </a:cubicBezTo>
                <a:lnTo>
                  <a:pt x="1229" y="2908"/>
                </a:lnTo>
                <a:cubicBezTo>
                  <a:pt x="903" y="2908"/>
                  <a:pt x="602" y="2983"/>
                  <a:pt x="326" y="3133"/>
                </a:cubicBezTo>
                <a:lnTo>
                  <a:pt x="0" y="3309"/>
                </a:lnTo>
                <a:lnTo>
                  <a:pt x="326" y="3484"/>
                </a:lnTo>
                <a:cubicBezTo>
                  <a:pt x="602" y="3635"/>
                  <a:pt x="903" y="3710"/>
                  <a:pt x="1229" y="3710"/>
                </a:cubicBezTo>
                <a:lnTo>
                  <a:pt x="1354" y="3710"/>
                </a:lnTo>
                <a:cubicBezTo>
                  <a:pt x="2206" y="3710"/>
                  <a:pt x="2883" y="4412"/>
                  <a:pt x="2883" y="5239"/>
                </a:cubicBezTo>
                <a:cubicBezTo>
                  <a:pt x="2883" y="5464"/>
                  <a:pt x="2933" y="5690"/>
                  <a:pt x="3008" y="5915"/>
                </a:cubicBezTo>
                <a:lnTo>
                  <a:pt x="3259" y="6642"/>
                </a:lnTo>
                <a:lnTo>
                  <a:pt x="3534" y="5915"/>
                </a:lnTo>
                <a:cubicBezTo>
                  <a:pt x="3609" y="5690"/>
                  <a:pt x="3660" y="5464"/>
                  <a:pt x="3660" y="5239"/>
                </a:cubicBezTo>
                <a:cubicBezTo>
                  <a:pt x="3660" y="4412"/>
                  <a:pt x="4336" y="3710"/>
                  <a:pt x="5188" y="3710"/>
                </a:cubicBezTo>
                <a:lnTo>
                  <a:pt x="5314" y="3710"/>
                </a:lnTo>
                <a:cubicBezTo>
                  <a:pt x="5640" y="3710"/>
                  <a:pt x="5940" y="3635"/>
                  <a:pt x="6216" y="3484"/>
                </a:cubicBezTo>
                <a:lnTo>
                  <a:pt x="6542" y="3309"/>
                </a:lnTo>
                <a:lnTo>
                  <a:pt x="6216" y="3133"/>
                </a:lnTo>
                <a:cubicBezTo>
                  <a:pt x="5940" y="2983"/>
                  <a:pt x="5640" y="2908"/>
                  <a:pt x="5314" y="2908"/>
                </a:cubicBezTo>
                <a:lnTo>
                  <a:pt x="5188" y="2908"/>
                </a:lnTo>
                <a:cubicBezTo>
                  <a:pt x="4336" y="2908"/>
                  <a:pt x="3660" y="2231"/>
                  <a:pt x="3660" y="1379"/>
                </a:cubicBezTo>
                <a:cubicBezTo>
                  <a:pt x="3660" y="1153"/>
                  <a:pt x="3609" y="928"/>
                  <a:pt x="3534" y="727"/>
                </a:cubicBezTo>
                <a:lnTo>
                  <a:pt x="325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9" name="Google Shape;149;p14"/>
          <p:cNvGrpSpPr/>
          <p:nvPr/>
        </p:nvGrpSpPr>
        <p:grpSpPr>
          <a:xfrm rot="-1151757">
            <a:off x="413439" y="4380443"/>
            <a:ext cx="301903" cy="351631"/>
            <a:chOff x="474075" y="4428288"/>
            <a:chExt cx="301902" cy="351631"/>
          </a:xfrm>
        </p:grpSpPr>
        <p:sp>
          <p:nvSpPr>
            <p:cNvPr id="150" name="Google Shape;150;p14"/>
            <p:cNvSpPr/>
            <p:nvPr/>
          </p:nvSpPr>
          <p:spPr>
            <a:xfrm>
              <a:off x="474075" y="4428288"/>
              <a:ext cx="290821" cy="351631"/>
            </a:xfrm>
            <a:custGeom>
              <a:rect b="b" l="l" r="r" t="t"/>
              <a:pathLst>
                <a:path extrusionOk="0" h="4759" w="3936">
                  <a:moveTo>
                    <a:pt x="2557" y="182"/>
                  </a:moveTo>
                  <a:cubicBezTo>
                    <a:pt x="2106" y="458"/>
                    <a:pt x="1755" y="834"/>
                    <a:pt x="1479" y="1310"/>
                  </a:cubicBezTo>
                  <a:cubicBezTo>
                    <a:pt x="1304" y="1636"/>
                    <a:pt x="1153" y="1987"/>
                    <a:pt x="1178" y="2388"/>
                  </a:cubicBezTo>
                  <a:cubicBezTo>
                    <a:pt x="1228" y="3064"/>
                    <a:pt x="1579" y="3516"/>
                    <a:pt x="2206" y="3791"/>
                  </a:cubicBezTo>
                  <a:cubicBezTo>
                    <a:pt x="2425" y="3889"/>
                    <a:pt x="2650" y="3939"/>
                    <a:pt x="2877" y="3939"/>
                  </a:cubicBezTo>
                  <a:cubicBezTo>
                    <a:pt x="3119" y="3939"/>
                    <a:pt x="3364" y="3882"/>
                    <a:pt x="3609" y="3766"/>
                  </a:cubicBezTo>
                  <a:cubicBezTo>
                    <a:pt x="3634" y="3766"/>
                    <a:pt x="3685" y="3741"/>
                    <a:pt x="3735" y="3716"/>
                  </a:cubicBezTo>
                  <a:lnTo>
                    <a:pt x="3735" y="3716"/>
                  </a:lnTo>
                  <a:cubicBezTo>
                    <a:pt x="3710" y="3866"/>
                    <a:pt x="3634" y="3967"/>
                    <a:pt x="3559" y="4042"/>
                  </a:cubicBezTo>
                  <a:cubicBezTo>
                    <a:pt x="3409" y="4217"/>
                    <a:pt x="3233" y="4343"/>
                    <a:pt x="3008" y="4418"/>
                  </a:cubicBezTo>
                  <a:cubicBezTo>
                    <a:pt x="2730" y="4529"/>
                    <a:pt x="2456" y="4582"/>
                    <a:pt x="2190" y="4582"/>
                  </a:cubicBezTo>
                  <a:cubicBezTo>
                    <a:pt x="1733" y="4582"/>
                    <a:pt x="1298" y="4427"/>
                    <a:pt x="903" y="4142"/>
                  </a:cubicBezTo>
                  <a:cubicBezTo>
                    <a:pt x="376" y="3766"/>
                    <a:pt x="176" y="3240"/>
                    <a:pt x="201" y="2613"/>
                  </a:cubicBezTo>
                  <a:cubicBezTo>
                    <a:pt x="201" y="1912"/>
                    <a:pt x="477" y="1310"/>
                    <a:pt x="953" y="834"/>
                  </a:cubicBezTo>
                  <a:cubicBezTo>
                    <a:pt x="1354" y="433"/>
                    <a:pt x="1830" y="207"/>
                    <a:pt x="2406" y="182"/>
                  </a:cubicBezTo>
                  <a:close/>
                  <a:moveTo>
                    <a:pt x="2596" y="0"/>
                  </a:moveTo>
                  <a:cubicBezTo>
                    <a:pt x="2575" y="0"/>
                    <a:pt x="2553" y="3"/>
                    <a:pt x="2532" y="7"/>
                  </a:cubicBezTo>
                  <a:cubicBezTo>
                    <a:pt x="2281" y="32"/>
                    <a:pt x="2005" y="32"/>
                    <a:pt x="1755" y="132"/>
                  </a:cubicBezTo>
                  <a:cubicBezTo>
                    <a:pt x="677" y="508"/>
                    <a:pt x="0" y="1611"/>
                    <a:pt x="0" y="2663"/>
                  </a:cubicBezTo>
                  <a:cubicBezTo>
                    <a:pt x="25" y="3240"/>
                    <a:pt x="201" y="3741"/>
                    <a:pt x="627" y="4142"/>
                  </a:cubicBezTo>
                  <a:cubicBezTo>
                    <a:pt x="1051" y="4523"/>
                    <a:pt x="1630" y="4758"/>
                    <a:pt x="2227" y="4758"/>
                  </a:cubicBezTo>
                  <a:cubicBezTo>
                    <a:pt x="2653" y="4758"/>
                    <a:pt x="3088" y="4639"/>
                    <a:pt x="3484" y="4368"/>
                  </a:cubicBezTo>
                  <a:cubicBezTo>
                    <a:pt x="3735" y="4192"/>
                    <a:pt x="3910" y="3967"/>
                    <a:pt x="3935" y="3641"/>
                  </a:cubicBezTo>
                  <a:cubicBezTo>
                    <a:pt x="3935" y="3641"/>
                    <a:pt x="3935" y="3616"/>
                    <a:pt x="3935" y="3616"/>
                  </a:cubicBezTo>
                  <a:cubicBezTo>
                    <a:pt x="3910" y="3566"/>
                    <a:pt x="3910" y="3491"/>
                    <a:pt x="3885" y="3465"/>
                  </a:cubicBezTo>
                  <a:cubicBezTo>
                    <a:pt x="3860" y="3465"/>
                    <a:pt x="3810" y="3491"/>
                    <a:pt x="3760" y="3491"/>
                  </a:cubicBezTo>
                  <a:cubicBezTo>
                    <a:pt x="3609" y="3566"/>
                    <a:pt x="3459" y="3666"/>
                    <a:pt x="3309" y="3691"/>
                  </a:cubicBezTo>
                  <a:cubicBezTo>
                    <a:pt x="3155" y="3729"/>
                    <a:pt x="3006" y="3749"/>
                    <a:pt x="2862" y="3749"/>
                  </a:cubicBezTo>
                  <a:cubicBezTo>
                    <a:pt x="2535" y="3749"/>
                    <a:pt x="2233" y="3649"/>
                    <a:pt x="1955" y="3440"/>
                  </a:cubicBezTo>
                  <a:cubicBezTo>
                    <a:pt x="1529" y="3165"/>
                    <a:pt x="1203" y="2563"/>
                    <a:pt x="1404" y="1937"/>
                  </a:cubicBezTo>
                  <a:cubicBezTo>
                    <a:pt x="1579" y="1385"/>
                    <a:pt x="1880" y="934"/>
                    <a:pt x="2306" y="583"/>
                  </a:cubicBezTo>
                  <a:cubicBezTo>
                    <a:pt x="2457" y="458"/>
                    <a:pt x="2657" y="383"/>
                    <a:pt x="2832" y="283"/>
                  </a:cubicBezTo>
                  <a:cubicBezTo>
                    <a:pt x="2908" y="257"/>
                    <a:pt x="2933" y="207"/>
                    <a:pt x="2883" y="132"/>
                  </a:cubicBezTo>
                  <a:cubicBezTo>
                    <a:pt x="2800" y="49"/>
                    <a:pt x="2699" y="0"/>
                    <a:pt x="25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4"/>
            <p:cNvSpPr/>
            <p:nvPr/>
          </p:nvSpPr>
          <p:spPr>
            <a:xfrm>
              <a:off x="607366" y="4500992"/>
              <a:ext cx="168611" cy="150066"/>
            </a:xfrm>
            <a:custGeom>
              <a:rect b="b" l="l" r="r" t="t"/>
              <a:pathLst>
                <a:path extrusionOk="0" h="2031" w="2282">
                  <a:moveTo>
                    <a:pt x="1003" y="0"/>
                  </a:moveTo>
                  <a:cubicBezTo>
                    <a:pt x="953" y="50"/>
                    <a:pt x="903" y="75"/>
                    <a:pt x="903" y="126"/>
                  </a:cubicBezTo>
                  <a:cubicBezTo>
                    <a:pt x="853" y="326"/>
                    <a:pt x="803" y="527"/>
                    <a:pt x="778" y="727"/>
                  </a:cubicBezTo>
                  <a:cubicBezTo>
                    <a:pt x="753" y="802"/>
                    <a:pt x="728" y="827"/>
                    <a:pt x="653" y="852"/>
                  </a:cubicBezTo>
                  <a:cubicBezTo>
                    <a:pt x="477" y="877"/>
                    <a:pt x="302" y="928"/>
                    <a:pt x="151" y="953"/>
                  </a:cubicBezTo>
                  <a:cubicBezTo>
                    <a:pt x="76" y="953"/>
                    <a:pt x="1" y="978"/>
                    <a:pt x="26" y="1053"/>
                  </a:cubicBezTo>
                  <a:cubicBezTo>
                    <a:pt x="26" y="1103"/>
                    <a:pt x="76" y="1153"/>
                    <a:pt x="126" y="1178"/>
                  </a:cubicBezTo>
                  <a:cubicBezTo>
                    <a:pt x="252" y="1228"/>
                    <a:pt x="402" y="1278"/>
                    <a:pt x="527" y="1329"/>
                  </a:cubicBezTo>
                  <a:cubicBezTo>
                    <a:pt x="602" y="1354"/>
                    <a:pt x="602" y="1404"/>
                    <a:pt x="602" y="1479"/>
                  </a:cubicBezTo>
                  <a:cubicBezTo>
                    <a:pt x="577" y="1629"/>
                    <a:pt x="577" y="1780"/>
                    <a:pt x="577" y="1905"/>
                  </a:cubicBezTo>
                  <a:cubicBezTo>
                    <a:pt x="577" y="1955"/>
                    <a:pt x="602" y="2005"/>
                    <a:pt x="627" y="2030"/>
                  </a:cubicBezTo>
                  <a:cubicBezTo>
                    <a:pt x="653" y="2030"/>
                    <a:pt x="703" y="2005"/>
                    <a:pt x="753" y="1980"/>
                  </a:cubicBezTo>
                  <a:cubicBezTo>
                    <a:pt x="878" y="1880"/>
                    <a:pt x="1003" y="1780"/>
                    <a:pt x="1129" y="1679"/>
                  </a:cubicBezTo>
                  <a:cubicBezTo>
                    <a:pt x="1160" y="1648"/>
                    <a:pt x="1191" y="1627"/>
                    <a:pt x="1228" y="1627"/>
                  </a:cubicBezTo>
                  <a:cubicBezTo>
                    <a:pt x="1250" y="1627"/>
                    <a:pt x="1275" y="1635"/>
                    <a:pt x="1304" y="1654"/>
                  </a:cubicBezTo>
                  <a:cubicBezTo>
                    <a:pt x="1480" y="1755"/>
                    <a:pt x="1655" y="1855"/>
                    <a:pt x="1856" y="1955"/>
                  </a:cubicBezTo>
                  <a:cubicBezTo>
                    <a:pt x="1882" y="1973"/>
                    <a:pt x="1912" y="1981"/>
                    <a:pt x="1939" y="1981"/>
                  </a:cubicBezTo>
                  <a:cubicBezTo>
                    <a:pt x="1989" y="1981"/>
                    <a:pt x="2031" y="1954"/>
                    <a:pt x="2031" y="1905"/>
                  </a:cubicBezTo>
                  <a:cubicBezTo>
                    <a:pt x="2031" y="1855"/>
                    <a:pt x="2006" y="1805"/>
                    <a:pt x="1981" y="1755"/>
                  </a:cubicBezTo>
                  <a:cubicBezTo>
                    <a:pt x="1906" y="1604"/>
                    <a:pt x="1805" y="1454"/>
                    <a:pt x="1730" y="1304"/>
                  </a:cubicBezTo>
                  <a:cubicBezTo>
                    <a:pt x="1680" y="1228"/>
                    <a:pt x="1680" y="1178"/>
                    <a:pt x="1755" y="1128"/>
                  </a:cubicBezTo>
                  <a:cubicBezTo>
                    <a:pt x="1906" y="978"/>
                    <a:pt x="2081" y="827"/>
                    <a:pt x="2231" y="677"/>
                  </a:cubicBezTo>
                  <a:cubicBezTo>
                    <a:pt x="2257" y="627"/>
                    <a:pt x="2282" y="552"/>
                    <a:pt x="2257" y="502"/>
                  </a:cubicBezTo>
                  <a:cubicBezTo>
                    <a:pt x="2257" y="476"/>
                    <a:pt x="2156" y="476"/>
                    <a:pt x="2106" y="476"/>
                  </a:cubicBezTo>
                  <a:cubicBezTo>
                    <a:pt x="2098" y="468"/>
                    <a:pt x="2089" y="465"/>
                    <a:pt x="2081" y="465"/>
                  </a:cubicBezTo>
                  <a:cubicBezTo>
                    <a:pt x="2064" y="465"/>
                    <a:pt x="2048" y="476"/>
                    <a:pt x="2031" y="476"/>
                  </a:cubicBezTo>
                  <a:cubicBezTo>
                    <a:pt x="1805" y="552"/>
                    <a:pt x="1605" y="602"/>
                    <a:pt x="1379" y="652"/>
                  </a:cubicBezTo>
                  <a:cubicBezTo>
                    <a:pt x="1304" y="476"/>
                    <a:pt x="1229" y="276"/>
                    <a:pt x="1129" y="101"/>
                  </a:cubicBezTo>
                  <a:cubicBezTo>
                    <a:pt x="1104" y="50"/>
                    <a:pt x="1054" y="25"/>
                    <a:pt x="10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4"/>
            <p:cNvSpPr/>
            <p:nvPr/>
          </p:nvSpPr>
          <p:spPr>
            <a:xfrm>
              <a:off x="564808" y="4723168"/>
              <a:ext cx="22314" cy="22314"/>
            </a:xfrm>
            <a:custGeom>
              <a:rect b="b" l="l" r="r" t="t"/>
              <a:pathLst>
                <a:path extrusionOk="0" h="302" w="302">
                  <a:moveTo>
                    <a:pt x="151" y="1"/>
                  </a:moveTo>
                  <a:cubicBezTo>
                    <a:pt x="76" y="1"/>
                    <a:pt x="0" y="76"/>
                    <a:pt x="0" y="151"/>
                  </a:cubicBezTo>
                  <a:cubicBezTo>
                    <a:pt x="0" y="226"/>
                    <a:pt x="76" y="302"/>
                    <a:pt x="151" y="302"/>
                  </a:cubicBezTo>
                  <a:cubicBezTo>
                    <a:pt x="226" y="302"/>
                    <a:pt x="301" y="226"/>
                    <a:pt x="301" y="126"/>
                  </a:cubicBezTo>
                  <a:cubicBezTo>
                    <a:pt x="301" y="51"/>
                    <a:pt x="251" y="1"/>
                    <a:pt x="1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4"/>
            <p:cNvSpPr/>
            <p:nvPr/>
          </p:nvSpPr>
          <p:spPr>
            <a:xfrm>
              <a:off x="599977" y="4732478"/>
              <a:ext cx="20467" cy="22240"/>
            </a:xfrm>
            <a:custGeom>
              <a:rect b="b" l="l" r="r" t="t"/>
              <a:pathLst>
                <a:path extrusionOk="0" h="301" w="277">
                  <a:moveTo>
                    <a:pt x="126" y="0"/>
                  </a:moveTo>
                  <a:cubicBezTo>
                    <a:pt x="26" y="0"/>
                    <a:pt x="1" y="75"/>
                    <a:pt x="1" y="150"/>
                  </a:cubicBezTo>
                  <a:cubicBezTo>
                    <a:pt x="1" y="226"/>
                    <a:pt x="26" y="276"/>
                    <a:pt x="101" y="301"/>
                  </a:cubicBezTo>
                  <a:cubicBezTo>
                    <a:pt x="201" y="301"/>
                    <a:pt x="276" y="226"/>
                    <a:pt x="276" y="150"/>
                  </a:cubicBezTo>
                  <a:cubicBezTo>
                    <a:pt x="276" y="75"/>
                    <a:pt x="176" y="0"/>
                    <a:pt x="1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4"/>
            <p:cNvSpPr/>
            <p:nvPr/>
          </p:nvSpPr>
          <p:spPr>
            <a:xfrm>
              <a:off x="512939" y="4541260"/>
              <a:ext cx="20467" cy="17216"/>
            </a:xfrm>
            <a:custGeom>
              <a:rect b="b" l="l" r="r" t="t"/>
              <a:pathLst>
                <a:path extrusionOk="0" h="233" w="277">
                  <a:moveTo>
                    <a:pt x="89" y="0"/>
                  </a:moveTo>
                  <a:cubicBezTo>
                    <a:pt x="35" y="0"/>
                    <a:pt x="1" y="45"/>
                    <a:pt x="1" y="107"/>
                  </a:cubicBezTo>
                  <a:cubicBezTo>
                    <a:pt x="26" y="157"/>
                    <a:pt x="76" y="232"/>
                    <a:pt x="101" y="232"/>
                  </a:cubicBezTo>
                  <a:cubicBezTo>
                    <a:pt x="151" y="232"/>
                    <a:pt x="201" y="182"/>
                    <a:pt x="276" y="107"/>
                  </a:cubicBezTo>
                  <a:cubicBezTo>
                    <a:pt x="201" y="57"/>
                    <a:pt x="151" y="7"/>
                    <a:pt x="126" y="7"/>
                  </a:cubicBezTo>
                  <a:cubicBezTo>
                    <a:pt x="113" y="2"/>
                    <a:pt x="100" y="0"/>
                    <a:pt x="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4"/>
            <p:cNvSpPr/>
            <p:nvPr/>
          </p:nvSpPr>
          <p:spPr>
            <a:xfrm>
              <a:off x="533332" y="4508380"/>
              <a:ext cx="16699" cy="18620"/>
            </a:xfrm>
            <a:custGeom>
              <a:rect b="b" l="l" r="r" t="t"/>
              <a:pathLst>
                <a:path extrusionOk="0" h="252" w="226">
                  <a:moveTo>
                    <a:pt x="101" y="1"/>
                  </a:moveTo>
                  <a:cubicBezTo>
                    <a:pt x="50" y="1"/>
                    <a:pt x="0" y="76"/>
                    <a:pt x="0" y="101"/>
                  </a:cubicBezTo>
                  <a:cubicBezTo>
                    <a:pt x="0" y="151"/>
                    <a:pt x="50" y="201"/>
                    <a:pt x="76" y="251"/>
                  </a:cubicBezTo>
                  <a:lnTo>
                    <a:pt x="126" y="251"/>
                  </a:lnTo>
                  <a:cubicBezTo>
                    <a:pt x="151" y="201"/>
                    <a:pt x="201" y="176"/>
                    <a:pt x="201" y="126"/>
                  </a:cubicBezTo>
                  <a:cubicBezTo>
                    <a:pt x="226" y="51"/>
                    <a:pt x="151" y="1"/>
                    <a:pt x="1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4"/>
            <p:cNvSpPr/>
            <p:nvPr/>
          </p:nvSpPr>
          <p:spPr>
            <a:xfrm>
              <a:off x="594436" y="4706544"/>
              <a:ext cx="16699" cy="18546"/>
            </a:xfrm>
            <a:custGeom>
              <a:rect b="b" l="l" r="r" t="t"/>
              <a:pathLst>
                <a:path extrusionOk="0" h="251" w="226">
                  <a:moveTo>
                    <a:pt x="126" y="0"/>
                  </a:moveTo>
                  <a:cubicBezTo>
                    <a:pt x="76" y="0"/>
                    <a:pt x="0" y="50"/>
                    <a:pt x="25" y="126"/>
                  </a:cubicBezTo>
                  <a:cubicBezTo>
                    <a:pt x="25" y="176"/>
                    <a:pt x="76" y="201"/>
                    <a:pt x="101" y="251"/>
                  </a:cubicBezTo>
                  <a:lnTo>
                    <a:pt x="151" y="251"/>
                  </a:lnTo>
                  <a:cubicBezTo>
                    <a:pt x="176" y="201"/>
                    <a:pt x="226" y="151"/>
                    <a:pt x="226" y="100"/>
                  </a:cubicBezTo>
                  <a:cubicBezTo>
                    <a:pt x="226" y="75"/>
                    <a:pt x="176" y="25"/>
                    <a:pt x="1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4"/>
            <p:cNvSpPr/>
            <p:nvPr/>
          </p:nvSpPr>
          <p:spPr>
            <a:xfrm>
              <a:off x="538873" y="4534315"/>
              <a:ext cx="13004" cy="16699"/>
            </a:xfrm>
            <a:custGeom>
              <a:rect b="b" l="l" r="r" t="t"/>
              <a:pathLst>
                <a:path extrusionOk="0" h="226" w="176">
                  <a:moveTo>
                    <a:pt x="51" y="0"/>
                  </a:moveTo>
                  <a:cubicBezTo>
                    <a:pt x="26" y="25"/>
                    <a:pt x="1" y="76"/>
                    <a:pt x="1" y="126"/>
                  </a:cubicBezTo>
                  <a:cubicBezTo>
                    <a:pt x="1" y="151"/>
                    <a:pt x="51" y="176"/>
                    <a:pt x="76" y="226"/>
                  </a:cubicBezTo>
                  <a:cubicBezTo>
                    <a:pt x="101" y="176"/>
                    <a:pt x="151" y="151"/>
                    <a:pt x="176" y="101"/>
                  </a:cubicBezTo>
                  <a:cubicBezTo>
                    <a:pt x="176" y="76"/>
                    <a:pt x="126" y="25"/>
                    <a:pt x="1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8" name="Google Shape;158;p14"/>
          <p:cNvSpPr/>
          <p:nvPr/>
        </p:nvSpPr>
        <p:spPr>
          <a:xfrm flipH="1">
            <a:off x="412382" y="4154949"/>
            <a:ext cx="108319" cy="109975"/>
          </a:xfrm>
          <a:custGeom>
            <a:rect b="b" l="l" r="r" t="t"/>
            <a:pathLst>
              <a:path extrusionOk="0" h="6643" w="6542">
                <a:moveTo>
                  <a:pt x="3259" y="0"/>
                </a:moveTo>
                <a:lnTo>
                  <a:pt x="3008" y="727"/>
                </a:lnTo>
                <a:cubicBezTo>
                  <a:pt x="2933" y="928"/>
                  <a:pt x="2883" y="1153"/>
                  <a:pt x="2883" y="1379"/>
                </a:cubicBezTo>
                <a:cubicBezTo>
                  <a:pt x="2883" y="2231"/>
                  <a:pt x="2206" y="2908"/>
                  <a:pt x="1354" y="2908"/>
                </a:cubicBezTo>
                <a:lnTo>
                  <a:pt x="1229" y="2908"/>
                </a:lnTo>
                <a:cubicBezTo>
                  <a:pt x="903" y="2908"/>
                  <a:pt x="602" y="2983"/>
                  <a:pt x="326" y="3133"/>
                </a:cubicBezTo>
                <a:lnTo>
                  <a:pt x="0" y="3309"/>
                </a:lnTo>
                <a:lnTo>
                  <a:pt x="326" y="3484"/>
                </a:lnTo>
                <a:cubicBezTo>
                  <a:pt x="602" y="3635"/>
                  <a:pt x="903" y="3710"/>
                  <a:pt x="1229" y="3710"/>
                </a:cubicBezTo>
                <a:lnTo>
                  <a:pt x="1354" y="3710"/>
                </a:lnTo>
                <a:cubicBezTo>
                  <a:pt x="2206" y="3710"/>
                  <a:pt x="2883" y="4412"/>
                  <a:pt x="2883" y="5239"/>
                </a:cubicBezTo>
                <a:cubicBezTo>
                  <a:pt x="2883" y="5464"/>
                  <a:pt x="2933" y="5690"/>
                  <a:pt x="3008" y="5915"/>
                </a:cubicBezTo>
                <a:lnTo>
                  <a:pt x="3259" y="6642"/>
                </a:lnTo>
                <a:lnTo>
                  <a:pt x="3534" y="5915"/>
                </a:lnTo>
                <a:cubicBezTo>
                  <a:pt x="3609" y="5690"/>
                  <a:pt x="3660" y="5464"/>
                  <a:pt x="3660" y="5239"/>
                </a:cubicBezTo>
                <a:cubicBezTo>
                  <a:pt x="3660" y="4412"/>
                  <a:pt x="4336" y="3710"/>
                  <a:pt x="5188" y="3710"/>
                </a:cubicBezTo>
                <a:lnTo>
                  <a:pt x="5314" y="3710"/>
                </a:lnTo>
                <a:cubicBezTo>
                  <a:pt x="5640" y="3710"/>
                  <a:pt x="5940" y="3635"/>
                  <a:pt x="6216" y="3484"/>
                </a:cubicBezTo>
                <a:lnTo>
                  <a:pt x="6542" y="3309"/>
                </a:lnTo>
                <a:lnTo>
                  <a:pt x="6216" y="3133"/>
                </a:lnTo>
                <a:cubicBezTo>
                  <a:pt x="5940" y="2983"/>
                  <a:pt x="5640" y="2908"/>
                  <a:pt x="5314" y="2908"/>
                </a:cubicBezTo>
                <a:lnTo>
                  <a:pt x="5188" y="2908"/>
                </a:lnTo>
                <a:cubicBezTo>
                  <a:pt x="4336" y="2908"/>
                  <a:pt x="3660" y="2231"/>
                  <a:pt x="3660" y="1379"/>
                </a:cubicBezTo>
                <a:cubicBezTo>
                  <a:pt x="3660" y="1153"/>
                  <a:pt x="3609" y="928"/>
                  <a:pt x="3534" y="727"/>
                </a:cubicBezTo>
                <a:lnTo>
                  <a:pt x="325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159" name="Shape 159"/>
        <p:cNvGrpSpPr/>
        <p:nvPr/>
      </p:nvGrpSpPr>
      <p:grpSpPr>
        <a:xfrm>
          <a:off x="0" y="0"/>
          <a:ext cx="0" cy="0"/>
          <a:chOff x="0" y="0"/>
          <a:chExt cx="0" cy="0"/>
        </a:xfrm>
      </p:grpSpPr>
      <p:sp>
        <p:nvSpPr>
          <p:cNvPr id="160" name="Google Shape;160;p15"/>
          <p:cNvSpPr/>
          <p:nvPr/>
        </p:nvSpPr>
        <p:spPr>
          <a:xfrm>
            <a:off x="301650" y="260700"/>
            <a:ext cx="8540700" cy="4622100"/>
          </a:xfrm>
          <a:prstGeom prst="roundRect">
            <a:avLst>
              <a:gd fmla="val 5450"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5"/>
          <p:cNvSpPr txBox="1"/>
          <p:nvPr>
            <p:ph type="title"/>
          </p:nvPr>
        </p:nvSpPr>
        <p:spPr>
          <a:xfrm>
            <a:off x="1655200" y="3085500"/>
            <a:ext cx="5833500" cy="4509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2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162" name="Google Shape;162;p15"/>
          <p:cNvSpPr txBox="1"/>
          <p:nvPr>
            <p:ph idx="1" type="subTitle"/>
          </p:nvPr>
        </p:nvSpPr>
        <p:spPr>
          <a:xfrm>
            <a:off x="1655300" y="1607100"/>
            <a:ext cx="5833500" cy="1478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3000"/>
              <a:buNone/>
              <a:defRPr sz="2500"/>
            </a:lvl1pPr>
            <a:lvl2pPr lvl="1" rtl="0" algn="ctr">
              <a:lnSpc>
                <a:spcPct val="100000"/>
              </a:lnSpc>
              <a:spcBef>
                <a:spcPts val="0"/>
              </a:spcBef>
              <a:spcAft>
                <a:spcPts val="0"/>
              </a:spcAft>
              <a:buSzPts val="3000"/>
              <a:buNone/>
              <a:defRPr sz="3000"/>
            </a:lvl2pPr>
            <a:lvl3pPr lvl="2" rtl="0" algn="ctr">
              <a:lnSpc>
                <a:spcPct val="100000"/>
              </a:lnSpc>
              <a:spcBef>
                <a:spcPts val="1600"/>
              </a:spcBef>
              <a:spcAft>
                <a:spcPts val="0"/>
              </a:spcAft>
              <a:buSzPts val="3000"/>
              <a:buNone/>
              <a:defRPr sz="3000"/>
            </a:lvl3pPr>
            <a:lvl4pPr lvl="3" rtl="0" algn="ctr">
              <a:lnSpc>
                <a:spcPct val="100000"/>
              </a:lnSpc>
              <a:spcBef>
                <a:spcPts val="1600"/>
              </a:spcBef>
              <a:spcAft>
                <a:spcPts val="0"/>
              </a:spcAft>
              <a:buSzPts val="3000"/>
              <a:buNone/>
              <a:defRPr sz="3000"/>
            </a:lvl4pPr>
            <a:lvl5pPr lvl="4" rtl="0" algn="ctr">
              <a:lnSpc>
                <a:spcPct val="100000"/>
              </a:lnSpc>
              <a:spcBef>
                <a:spcPts val="1600"/>
              </a:spcBef>
              <a:spcAft>
                <a:spcPts val="0"/>
              </a:spcAft>
              <a:buSzPts val="3000"/>
              <a:buNone/>
              <a:defRPr sz="3000"/>
            </a:lvl5pPr>
            <a:lvl6pPr lvl="5" rtl="0" algn="ctr">
              <a:lnSpc>
                <a:spcPct val="100000"/>
              </a:lnSpc>
              <a:spcBef>
                <a:spcPts val="1600"/>
              </a:spcBef>
              <a:spcAft>
                <a:spcPts val="0"/>
              </a:spcAft>
              <a:buSzPts val="3000"/>
              <a:buNone/>
              <a:defRPr sz="3000"/>
            </a:lvl6pPr>
            <a:lvl7pPr lvl="6" rtl="0" algn="ctr">
              <a:lnSpc>
                <a:spcPct val="100000"/>
              </a:lnSpc>
              <a:spcBef>
                <a:spcPts val="1600"/>
              </a:spcBef>
              <a:spcAft>
                <a:spcPts val="0"/>
              </a:spcAft>
              <a:buSzPts val="3000"/>
              <a:buNone/>
              <a:defRPr sz="3000"/>
            </a:lvl7pPr>
            <a:lvl8pPr lvl="7" rtl="0" algn="ctr">
              <a:lnSpc>
                <a:spcPct val="100000"/>
              </a:lnSpc>
              <a:spcBef>
                <a:spcPts val="1600"/>
              </a:spcBef>
              <a:spcAft>
                <a:spcPts val="0"/>
              </a:spcAft>
              <a:buSzPts val="3000"/>
              <a:buNone/>
              <a:defRPr sz="3000"/>
            </a:lvl8pPr>
            <a:lvl9pPr lvl="8" rtl="0" algn="ctr">
              <a:lnSpc>
                <a:spcPct val="100000"/>
              </a:lnSpc>
              <a:spcBef>
                <a:spcPts val="1600"/>
              </a:spcBef>
              <a:spcAft>
                <a:spcPts val="1600"/>
              </a:spcAft>
              <a:buSzPts val="3000"/>
              <a:buNone/>
              <a:defRPr sz="3000"/>
            </a:lvl9pPr>
          </a:lstStyle>
          <a:p/>
        </p:txBody>
      </p:sp>
      <p:grpSp>
        <p:nvGrpSpPr>
          <p:cNvPr id="163" name="Google Shape;163;p15"/>
          <p:cNvGrpSpPr/>
          <p:nvPr/>
        </p:nvGrpSpPr>
        <p:grpSpPr>
          <a:xfrm>
            <a:off x="713100" y="539400"/>
            <a:ext cx="685764" cy="860293"/>
            <a:chOff x="713100" y="539400"/>
            <a:chExt cx="685764" cy="860293"/>
          </a:xfrm>
        </p:grpSpPr>
        <p:sp>
          <p:nvSpPr>
            <p:cNvPr id="164" name="Google Shape;164;p15"/>
            <p:cNvSpPr/>
            <p:nvPr/>
          </p:nvSpPr>
          <p:spPr>
            <a:xfrm flipH="1">
              <a:off x="1190207" y="539400"/>
              <a:ext cx="208657" cy="211862"/>
            </a:xfrm>
            <a:custGeom>
              <a:rect b="b" l="l" r="r" t="t"/>
              <a:pathLst>
                <a:path extrusionOk="0" h="6643" w="6542">
                  <a:moveTo>
                    <a:pt x="3259" y="0"/>
                  </a:moveTo>
                  <a:lnTo>
                    <a:pt x="3008" y="727"/>
                  </a:lnTo>
                  <a:cubicBezTo>
                    <a:pt x="2933" y="928"/>
                    <a:pt x="2883" y="1153"/>
                    <a:pt x="2883" y="1379"/>
                  </a:cubicBezTo>
                  <a:cubicBezTo>
                    <a:pt x="2883" y="2231"/>
                    <a:pt x="2206" y="2908"/>
                    <a:pt x="1354" y="2908"/>
                  </a:cubicBezTo>
                  <a:lnTo>
                    <a:pt x="1229" y="2908"/>
                  </a:lnTo>
                  <a:cubicBezTo>
                    <a:pt x="903" y="2908"/>
                    <a:pt x="602" y="2983"/>
                    <a:pt x="326" y="3133"/>
                  </a:cubicBezTo>
                  <a:lnTo>
                    <a:pt x="0" y="3309"/>
                  </a:lnTo>
                  <a:lnTo>
                    <a:pt x="326" y="3484"/>
                  </a:lnTo>
                  <a:cubicBezTo>
                    <a:pt x="602" y="3635"/>
                    <a:pt x="903" y="3710"/>
                    <a:pt x="1229" y="3710"/>
                  </a:cubicBezTo>
                  <a:lnTo>
                    <a:pt x="1354" y="3710"/>
                  </a:lnTo>
                  <a:cubicBezTo>
                    <a:pt x="2206" y="3710"/>
                    <a:pt x="2883" y="4412"/>
                    <a:pt x="2883" y="5239"/>
                  </a:cubicBezTo>
                  <a:cubicBezTo>
                    <a:pt x="2883" y="5464"/>
                    <a:pt x="2933" y="5690"/>
                    <a:pt x="3008" y="5915"/>
                  </a:cubicBezTo>
                  <a:lnTo>
                    <a:pt x="3259" y="6642"/>
                  </a:lnTo>
                  <a:lnTo>
                    <a:pt x="3534" y="5915"/>
                  </a:lnTo>
                  <a:cubicBezTo>
                    <a:pt x="3609" y="5690"/>
                    <a:pt x="3660" y="5464"/>
                    <a:pt x="3660" y="5239"/>
                  </a:cubicBezTo>
                  <a:cubicBezTo>
                    <a:pt x="3660" y="4412"/>
                    <a:pt x="4336" y="3710"/>
                    <a:pt x="5188" y="3710"/>
                  </a:cubicBezTo>
                  <a:lnTo>
                    <a:pt x="5314" y="3710"/>
                  </a:lnTo>
                  <a:cubicBezTo>
                    <a:pt x="5640" y="3710"/>
                    <a:pt x="5940" y="3635"/>
                    <a:pt x="6216" y="3484"/>
                  </a:cubicBezTo>
                  <a:lnTo>
                    <a:pt x="6542" y="3309"/>
                  </a:lnTo>
                  <a:lnTo>
                    <a:pt x="6216" y="3133"/>
                  </a:lnTo>
                  <a:cubicBezTo>
                    <a:pt x="5940" y="2983"/>
                    <a:pt x="5640" y="2908"/>
                    <a:pt x="5314" y="2908"/>
                  </a:cubicBezTo>
                  <a:lnTo>
                    <a:pt x="5188" y="2908"/>
                  </a:lnTo>
                  <a:cubicBezTo>
                    <a:pt x="4336" y="2908"/>
                    <a:pt x="3660" y="2231"/>
                    <a:pt x="3660" y="1379"/>
                  </a:cubicBezTo>
                  <a:cubicBezTo>
                    <a:pt x="3660" y="1153"/>
                    <a:pt x="3609" y="928"/>
                    <a:pt x="3534" y="727"/>
                  </a:cubicBezTo>
                  <a:lnTo>
                    <a:pt x="325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5"/>
            <p:cNvSpPr/>
            <p:nvPr/>
          </p:nvSpPr>
          <p:spPr>
            <a:xfrm flipH="1">
              <a:off x="713100" y="751255"/>
              <a:ext cx="208657" cy="211862"/>
            </a:xfrm>
            <a:custGeom>
              <a:rect b="b" l="l" r="r" t="t"/>
              <a:pathLst>
                <a:path extrusionOk="0" h="6643" w="6542">
                  <a:moveTo>
                    <a:pt x="3259" y="0"/>
                  </a:moveTo>
                  <a:lnTo>
                    <a:pt x="3008" y="727"/>
                  </a:lnTo>
                  <a:cubicBezTo>
                    <a:pt x="2933" y="928"/>
                    <a:pt x="2883" y="1153"/>
                    <a:pt x="2883" y="1379"/>
                  </a:cubicBezTo>
                  <a:cubicBezTo>
                    <a:pt x="2883" y="2231"/>
                    <a:pt x="2206" y="2908"/>
                    <a:pt x="1354" y="2908"/>
                  </a:cubicBezTo>
                  <a:lnTo>
                    <a:pt x="1229" y="2908"/>
                  </a:lnTo>
                  <a:cubicBezTo>
                    <a:pt x="903" y="2908"/>
                    <a:pt x="602" y="2983"/>
                    <a:pt x="326" y="3133"/>
                  </a:cubicBezTo>
                  <a:lnTo>
                    <a:pt x="0" y="3309"/>
                  </a:lnTo>
                  <a:lnTo>
                    <a:pt x="326" y="3484"/>
                  </a:lnTo>
                  <a:cubicBezTo>
                    <a:pt x="602" y="3635"/>
                    <a:pt x="903" y="3710"/>
                    <a:pt x="1229" y="3710"/>
                  </a:cubicBezTo>
                  <a:lnTo>
                    <a:pt x="1354" y="3710"/>
                  </a:lnTo>
                  <a:cubicBezTo>
                    <a:pt x="2206" y="3710"/>
                    <a:pt x="2883" y="4412"/>
                    <a:pt x="2883" y="5239"/>
                  </a:cubicBezTo>
                  <a:cubicBezTo>
                    <a:pt x="2883" y="5464"/>
                    <a:pt x="2933" y="5690"/>
                    <a:pt x="3008" y="5915"/>
                  </a:cubicBezTo>
                  <a:lnTo>
                    <a:pt x="3259" y="6642"/>
                  </a:lnTo>
                  <a:lnTo>
                    <a:pt x="3534" y="5915"/>
                  </a:lnTo>
                  <a:cubicBezTo>
                    <a:pt x="3609" y="5690"/>
                    <a:pt x="3660" y="5464"/>
                    <a:pt x="3660" y="5239"/>
                  </a:cubicBezTo>
                  <a:cubicBezTo>
                    <a:pt x="3660" y="4412"/>
                    <a:pt x="4336" y="3710"/>
                    <a:pt x="5188" y="3710"/>
                  </a:cubicBezTo>
                  <a:lnTo>
                    <a:pt x="5314" y="3710"/>
                  </a:lnTo>
                  <a:cubicBezTo>
                    <a:pt x="5640" y="3710"/>
                    <a:pt x="5940" y="3635"/>
                    <a:pt x="6216" y="3484"/>
                  </a:cubicBezTo>
                  <a:lnTo>
                    <a:pt x="6542" y="3309"/>
                  </a:lnTo>
                  <a:lnTo>
                    <a:pt x="6216" y="3133"/>
                  </a:lnTo>
                  <a:cubicBezTo>
                    <a:pt x="5940" y="2983"/>
                    <a:pt x="5640" y="2908"/>
                    <a:pt x="5314" y="2908"/>
                  </a:cubicBezTo>
                  <a:lnTo>
                    <a:pt x="5188" y="2908"/>
                  </a:lnTo>
                  <a:cubicBezTo>
                    <a:pt x="4336" y="2908"/>
                    <a:pt x="3660" y="2231"/>
                    <a:pt x="3660" y="1379"/>
                  </a:cubicBezTo>
                  <a:cubicBezTo>
                    <a:pt x="3660" y="1153"/>
                    <a:pt x="3609" y="928"/>
                    <a:pt x="3534" y="727"/>
                  </a:cubicBezTo>
                  <a:lnTo>
                    <a:pt x="325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5"/>
            <p:cNvSpPr/>
            <p:nvPr/>
          </p:nvSpPr>
          <p:spPr>
            <a:xfrm flipH="1">
              <a:off x="863212" y="1187831"/>
              <a:ext cx="208657" cy="211862"/>
            </a:xfrm>
            <a:custGeom>
              <a:rect b="b" l="l" r="r" t="t"/>
              <a:pathLst>
                <a:path extrusionOk="0" h="6643" w="6542">
                  <a:moveTo>
                    <a:pt x="3259" y="0"/>
                  </a:moveTo>
                  <a:lnTo>
                    <a:pt x="3008" y="727"/>
                  </a:lnTo>
                  <a:cubicBezTo>
                    <a:pt x="2933" y="928"/>
                    <a:pt x="2883" y="1153"/>
                    <a:pt x="2883" y="1379"/>
                  </a:cubicBezTo>
                  <a:cubicBezTo>
                    <a:pt x="2883" y="2231"/>
                    <a:pt x="2206" y="2908"/>
                    <a:pt x="1354" y="2908"/>
                  </a:cubicBezTo>
                  <a:lnTo>
                    <a:pt x="1229" y="2908"/>
                  </a:lnTo>
                  <a:cubicBezTo>
                    <a:pt x="903" y="2908"/>
                    <a:pt x="602" y="2983"/>
                    <a:pt x="326" y="3133"/>
                  </a:cubicBezTo>
                  <a:lnTo>
                    <a:pt x="0" y="3309"/>
                  </a:lnTo>
                  <a:lnTo>
                    <a:pt x="326" y="3484"/>
                  </a:lnTo>
                  <a:cubicBezTo>
                    <a:pt x="602" y="3635"/>
                    <a:pt x="903" y="3710"/>
                    <a:pt x="1229" y="3710"/>
                  </a:cubicBezTo>
                  <a:lnTo>
                    <a:pt x="1354" y="3710"/>
                  </a:lnTo>
                  <a:cubicBezTo>
                    <a:pt x="2206" y="3710"/>
                    <a:pt x="2883" y="4412"/>
                    <a:pt x="2883" y="5239"/>
                  </a:cubicBezTo>
                  <a:cubicBezTo>
                    <a:pt x="2883" y="5464"/>
                    <a:pt x="2933" y="5690"/>
                    <a:pt x="3008" y="5915"/>
                  </a:cubicBezTo>
                  <a:lnTo>
                    <a:pt x="3259" y="6642"/>
                  </a:lnTo>
                  <a:lnTo>
                    <a:pt x="3534" y="5915"/>
                  </a:lnTo>
                  <a:cubicBezTo>
                    <a:pt x="3609" y="5690"/>
                    <a:pt x="3660" y="5464"/>
                    <a:pt x="3660" y="5239"/>
                  </a:cubicBezTo>
                  <a:cubicBezTo>
                    <a:pt x="3660" y="4412"/>
                    <a:pt x="4336" y="3710"/>
                    <a:pt x="5188" y="3710"/>
                  </a:cubicBezTo>
                  <a:lnTo>
                    <a:pt x="5314" y="3710"/>
                  </a:lnTo>
                  <a:cubicBezTo>
                    <a:pt x="5640" y="3710"/>
                    <a:pt x="5940" y="3635"/>
                    <a:pt x="6216" y="3484"/>
                  </a:cubicBezTo>
                  <a:lnTo>
                    <a:pt x="6542" y="3309"/>
                  </a:lnTo>
                  <a:lnTo>
                    <a:pt x="6216" y="3133"/>
                  </a:lnTo>
                  <a:cubicBezTo>
                    <a:pt x="5940" y="2983"/>
                    <a:pt x="5640" y="2908"/>
                    <a:pt x="5314" y="2908"/>
                  </a:cubicBezTo>
                  <a:lnTo>
                    <a:pt x="5188" y="2908"/>
                  </a:lnTo>
                  <a:cubicBezTo>
                    <a:pt x="4336" y="2908"/>
                    <a:pt x="3660" y="2231"/>
                    <a:pt x="3660" y="1379"/>
                  </a:cubicBezTo>
                  <a:cubicBezTo>
                    <a:pt x="3660" y="1153"/>
                    <a:pt x="3609" y="928"/>
                    <a:pt x="3534" y="727"/>
                  </a:cubicBezTo>
                  <a:lnTo>
                    <a:pt x="325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7" name="Google Shape;167;p15"/>
          <p:cNvGrpSpPr/>
          <p:nvPr/>
        </p:nvGrpSpPr>
        <p:grpSpPr>
          <a:xfrm>
            <a:off x="7935482" y="3615075"/>
            <a:ext cx="495426" cy="989018"/>
            <a:chOff x="7935482" y="3615075"/>
            <a:chExt cx="495426" cy="989018"/>
          </a:xfrm>
        </p:grpSpPr>
        <p:sp>
          <p:nvSpPr>
            <p:cNvPr id="168" name="Google Shape;168;p15"/>
            <p:cNvSpPr/>
            <p:nvPr/>
          </p:nvSpPr>
          <p:spPr>
            <a:xfrm flipH="1">
              <a:off x="8222250" y="4026730"/>
              <a:ext cx="208657" cy="211862"/>
            </a:xfrm>
            <a:custGeom>
              <a:rect b="b" l="l" r="r" t="t"/>
              <a:pathLst>
                <a:path extrusionOk="0" h="6643" w="6542">
                  <a:moveTo>
                    <a:pt x="3259" y="0"/>
                  </a:moveTo>
                  <a:lnTo>
                    <a:pt x="3008" y="727"/>
                  </a:lnTo>
                  <a:cubicBezTo>
                    <a:pt x="2933" y="928"/>
                    <a:pt x="2883" y="1153"/>
                    <a:pt x="2883" y="1379"/>
                  </a:cubicBezTo>
                  <a:cubicBezTo>
                    <a:pt x="2883" y="2231"/>
                    <a:pt x="2206" y="2908"/>
                    <a:pt x="1354" y="2908"/>
                  </a:cubicBezTo>
                  <a:lnTo>
                    <a:pt x="1229" y="2908"/>
                  </a:lnTo>
                  <a:cubicBezTo>
                    <a:pt x="903" y="2908"/>
                    <a:pt x="602" y="2983"/>
                    <a:pt x="326" y="3133"/>
                  </a:cubicBezTo>
                  <a:lnTo>
                    <a:pt x="0" y="3309"/>
                  </a:lnTo>
                  <a:lnTo>
                    <a:pt x="326" y="3484"/>
                  </a:lnTo>
                  <a:cubicBezTo>
                    <a:pt x="602" y="3635"/>
                    <a:pt x="903" y="3710"/>
                    <a:pt x="1229" y="3710"/>
                  </a:cubicBezTo>
                  <a:lnTo>
                    <a:pt x="1354" y="3710"/>
                  </a:lnTo>
                  <a:cubicBezTo>
                    <a:pt x="2206" y="3710"/>
                    <a:pt x="2883" y="4412"/>
                    <a:pt x="2883" y="5239"/>
                  </a:cubicBezTo>
                  <a:cubicBezTo>
                    <a:pt x="2883" y="5464"/>
                    <a:pt x="2933" y="5690"/>
                    <a:pt x="3008" y="5915"/>
                  </a:cubicBezTo>
                  <a:lnTo>
                    <a:pt x="3259" y="6642"/>
                  </a:lnTo>
                  <a:lnTo>
                    <a:pt x="3534" y="5915"/>
                  </a:lnTo>
                  <a:cubicBezTo>
                    <a:pt x="3609" y="5690"/>
                    <a:pt x="3660" y="5464"/>
                    <a:pt x="3660" y="5239"/>
                  </a:cubicBezTo>
                  <a:cubicBezTo>
                    <a:pt x="3660" y="4412"/>
                    <a:pt x="4336" y="3710"/>
                    <a:pt x="5188" y="3710"/>
                  </a:cubicBezTo>
                  <a:lnTo>
                    <a:pt x="5314" y="3710"/>
                  </a:lnTo>
                  <a:cubicBezTo>
                    <a:pt x="5640" y="3710"/>
                    <a:pt x="5940" y="3635"/>
                    <a:pt x="6216" y="3484"/>
                  </a:cubicBezTo>
                  <a:lnTo>
                    <a:pt x="6542" y="3309"/>
                  </a:lnTo>
                  <a:lnTo>
                    <a:pt x="6216" y="3133"/>
                  </a:lnTo>
                  <a:cubicBezTo>
                    <a:pt x="5940" y="2983"/>
                    <a:pt x="5640" y="2908"/>
                    <a:pt x="5314" y="2908"/>
                  </a:cubicBezTo>
                  <a:lnTo>
                    <a:pt x="5188" y="2908"/>
                  </a:lnTo>
                  <a:cubicBezTo>
                    <a:pt x="4336" y="2908"/>
                    <a:pt x="3660" y="2231"/>
                    <a:pt x="3660" y="1379"/>
                  </a:cubicBezTo>
                  <a:cubicBezTo>
                    <a:pt x="3660" y="1153"/>
                    <a:pt x="3609" y="928"/>
                    <a:pt x="3534" y="727"/>
                  </a:cubicBezTo>
                  <a:lnTo>
                    <a:pt x="325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15"/>
            <p:cNvSpPr/>
            <p:nvPr/>
          </p:nvSpPr>
          <p:spPr>
            <a:xfrm flipH="1">
              <a:off x="7935482" y="3615075"/>
              <a:ext cx="208657" cy="211862"/>
            </a:xfrm>
            <a:custGeom>
              <a:rect b="b" l="l" r="r" t="t"/>
              <a:pathLst>
                <a:path extrusionOk="0" h="6643" w="6542">
                  <a:moveTo>
                    <a:pt x="3259" y="0"/>
                  </a:moveTo>
                  <a:lnTo>
                    <a:pt x="3008" y="727"/>
                  </a:lnTo>
                  <a:cubicBezTo>
                    <a:pt x="2933" y="928"/>
                    <a:pt x="2883" y="1153"/>
                    <a:pt x="2883" y="1379"/>
                  </a:cubicBezTo>
                  <a:cubicBezTo>
                    <a:pt x="2883" y="2231"/>
                    <a:pt x="2206" y="2908"/>
                    <a:pt x="1354" y="2908"/>
                  </a:cubicBezTo>
                  <a:lnTo>
                    <a:pt x="1229" y="2908"/>
                  </a:lnTo>
                  <a:cubicBezTo>
                    <a:pt x="903" y="2908"/>
                    <a:pt x="602" y="2983"/>
                    <a:pt x="326" y="3133"/>
                  </a:cubicBezTo>
                  <a:lnTo>
                    <a:pt x="0" y="3309"/>
                  </a:lnTo>
                  <a:lnTo>
                    <a:pt x="326" y="3484"/>
                  </a:lnTo>
                  <a:cubicBezTo>
                    <a:pt x="602" y="3635"/>
                    <a:pt x="903" y="3710"/>
                    <a:pt x="1229" y="3710"/>
                  </a:cubicBezTo>
                  <a:lnTo>
                    <a:pt x="1354" y="3710"/>
                  </a:lnTo>
                  <a:cubicBezTo>
                    <a:pt x="2206" y="3710"/>
                    <a:pt x="2883" y="4412"/>
                    <a:pt x="2883" y="5239"/>
                  </a:cubicBezTo>
                  <a:cubicBezTo>
                    <a:pt x="2883" y="5464"/>
                    <a:pt x="2933" y="5690"/>
                    <a:pt x="3008" y="5915"/>
                  </a:cubicBezTo>
                  <a:lnTo>
                    <a:pt x="3259" y="6642"/>
                  </a:lnTo>
                  <a:lnTo>
                    <a:pt x="3534" y="5915"/>
                  </a:lnTo>
                  <a:cubicBezTo>
                    <a:pt x="3609" y="5690"/>
                    <a:pt x="3660" y="5464"/>
                    <a:pt x="3660" y="5239"/>
                  </a:cubicBezTo>
                  <a:cubicBezTo>
                    <a:pt x="3660" y="4412"/>
                    <a:pt x="4336" y="3710"/>
                    <a:pt x="5188" y="3710"/>
                  </a:cubicBezTo>
                  <a:lnTo>
                    <a:pt x="5314" y="3710"/>
                  </a:lnTo>
                  <a:cubicBezTo>
                    <a:pt x="5640" y="3710"/>
                    <a:pt x="5940" y="3635"/>
                    <a:pt x="6216" y="3484"/>
                  </a:cubicBezTo>
                  <a:lnTo>
                    <a:pt x="6542" y="3309"/>
                  </a:lnTo>
                  <a:lnTo>
                    <a:pt x="6216" y="3133"/>
                  </a:lnTo>
                  <a:cubicBezTo>
                    <a:pt x="5940" y="2983"/>
                    <a:pt x="5640" y="2908"/>
                    <a:pt x="5314" y="2908"/>
                  </a:cubicBezTo>
                  <a:lnTo>
                    <a:pt x="5188" y="2908"/>
                  </a:lnTo>
                  <a:cubicBezTo>
                    <a:pt x="4336" y="2908"/>
                    <a:pt x="3660" y="2231"/>
                    <a:pt x="3660" y="1379"/>
                  </a:cubicBezTo>
                  <a:cubicBezTo>
                    <a:pt x="3660" y="1153"/>
                    <a:pt x="3609" y="928"/>
                    <a:pt x="3534" y="727"/>
                  </a:cubicBezTo>
                  <a:lnTo>
                    <a:pt x="325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15"/>
            <p:cNvSpPr/>
            <p:nvPr/>
          </p:nvSpPr>
          <p:spPr>
            <a:xfrm flipH="1">
              <a:off x="7935487" y="4392231"/>
              <a:ext cx="208657" cy="211862"/>
            </a:xfrm>
            <a:custGeom>
              <a:rect b="b" l="l" r="r" t="t"/>
              <a:pathLst>
                <a:path extrusionOk="0" h="6643" w="6542">
                  <a:moveTo>
                    <a:pt x="3259" y="0"/>
                  </a:moveTo>
                  <a:lnTo>
                    <a:pt x="3008" y="727"/>
                  </a:lnTo>
                  <a:cubicBezTo>
                    <a:pt x="2933" y="928"/>
                    <a:pt x="2883" y="1153"/>
                    <a:pt x="2883" y="1379"/>
                  </a:cubicBezTo>
                  <a:cubicBezTo>
                    <a:pt x="2883" y="2231"/>
                    <a:pt x="2206" y="2908"/>
                    <a:pt x="1354" y="2908"/>
                  </a:cubicBezTo>
                  <a:lnTo>
                    <a:pt x="1229" y="2908"/>
                  </a:lnTo>
                  <a:cubicBezTo>
                    <a:pt x="903" y="2908"/>
                    <a:pt x="602" y="2983"/>
                    <a:pt x="326" y="3133"/>
                  </a:cubicBezTo>
                  <a:lnTo>
                    <a:pt x="0" y="3309"/>
                  </a:lnTo>
                  <a:lnTo>
                    <a:pt x="326" y="3484"/>
                  </a:lnTo>
                  <a:cubicBezTo>
                    <a:pt x="602" y="3635"/>
                    <a:pt x="903" y="3710"/>
                    <a:pt x="1229" y="3710"/>
                  </a:cubicBezTo>
                  <a:lnTo>
                    <a:pt x="1354" y="3710"/>
                  </a:lnTo>
                  <a:cubicBezTo>
                    <a:pt x="2206" y="3710"/>
                    <a:pt x="2883" y="4412"/>
                    <a:pt x="2883" y="5239"/>
                  </a:cubicBezTo>
                  <a:cubicBezTo>
                    <a:pt x="2883" y="5464"/>
                    <a:pt x="2933" y="5690"/>
                    <a:pt x="3008" y="5915"/>
                  </a:cubicBezTo>
                  <a:lnTo>
                    <a:pt x="3259" y="6642"/>
                  </a:lnTo>
                  <a:lnTo>
                    <a:pt x="3534" y="5915"/>
                  </a:lnTo>
                  <a:cubicBezTo>
                    <a:pt x="3609" y="5690"/>
                    <a:pt x="3660" y="5464"/>
                    <a:pt x="3660" y="5239"/>
                  </a:cubicBezTo>
                  <a:cubicBezTo>
                    <a:pt x="3660" y="4412"/>
                    <a:pt x="4336" y="3710"/>
                    <a:pt x="5188" y="3710"/>
                  </a:cubicBezTo>
                  <a:lnTo>
                    <a:pt x="5314" y="3710"/>
                  </a:lnTo>
                  <a:cubicBezTo>
                    <a:pt x="5640" y="3710"/>
                    <a:pt x="5940" y="3635"/>
                    <a:pt x="6216" y="3484"/>
                  </a:cubicBezTo>
                  <a:lnTo>
                    <a:pt x="6542" y="3309"/>
                  </a:lnTo>
                  <a:lnTo>
                    <a:pt x="6216" y="3133"/>
                  </a:lnTo>
                  <a:cubicBezTo>
                    <a:pt x="5940" y="2983"/>
                    <a:pt x="5640" y="2908"/>
                    <a:pt x="5314" y="2908"/>
                  </a:cubicBezTo>
                  <a:lnTo>
                    <a:pt x="5188" y="2908"/>
                  </a:lnTo>
                  <a:cubicBezTo>
                    <a:pt x="4336" y="2908"/>
                    <a:pt x="3660" y="2231"/>
                    <a:pt x="3660" y="1379"/>
                  </a:cubicBezTo>
                  <a:cubicBezTo>
                    <a:pt x="3660" y="1153"/>
                    <a:pt x="3609" y="928"/>
                    <a:pt x="3534" y="727"/>
                  </a:cubicBezTo>
                  <a:lnTo>
                    <a:pt x="325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spTree>
      <p:nvGrpSpPr>
        <p:cNvPr id="171" name="Shape 171"/>
        <p:cNvGrpSpPr/>
        <p:nvPr/>
      </p:nvGrpSpPr>
      <p:grpSpPr>
        <a:xfrm>
          <a:off x="0" y="0"/>
          <a:ext cx="0" cy="0"/>
          <a:chOff x="0" y="0"/>
          <a:chExt cx="0" cy="0"/>
        </a:xfrm>
      </p:grpSpPr>
      <p:sp>
        <p:nvSpPr>
          <p:cNvPr id="172" name="Google Shape;172;p16"/>
          <p:cNvSpPr/>
          <p:nvPr/>
        </p:nvSpPr>
        <p:spPr>
          <a:xfrm>
            <a:off x="301650" y="260700"/>
            <a:ext cx="8540700" cy="4622100"/>
          </a:xfrm>
          <a:prstGeom prst="roundRect">
            <a:avLst>
              <a:gd fmla="val 5450"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6"/>
          <p:cNvSpPr txBox="1"/>
          <p:nvPr>
            <p:ph type="title"/>
          </p:nvPr>
        </p:nvSpPr>
        <p:spPr>
          <a:xfrm>
            <a:off x="720000" y="1214250"/>
            <a:ext cx="4067400" cy="17103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74" name="Google Shape;174;p16"/>
          <p:cNvSpPr txBox="1"/>
          <p:nvPr>
            <p:ph idx="1" type="subTitle"/>
          </p:nvPr>
        </p:nvSpPr>
        <p:spPr>
          <a:xfrm>
            <a:off x="720000" y="2924575"/>
            <a:ext cx="4067400" cy="10047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grpSp>
        <p:nvGrpSpPr>
          <p:cNvPr id="175" name="Google Shape;175;p16"/>
          <p:cNvGrpSpPr/>
          <p:nvPr/>
        </p:nvGrpSpPr>
        <p:grpSpPr>
          <a:xfrm>
            <a:off x="425750" y="4094568"/>
            <a:ext cx="577231" cy="590850"/>
            <a:chOff x="425750" y="4094568"/>
            <a:chExt cx="577231" cy="590850"/>
          </a:xfrm>
        </p:grpSpPr>
        <p:sp>
          <p:nvSpPr>
            <p:cNvPr id="176" name="Google Shape;176;p16"/>
            <p:cNvSpPr/>
            <p:nvPr/>
          </p:nvSpPr>
          <p:spPr>
            <a:xfrm>
              <a:off x="512626" y="4361924"/>
              <a:ext cx="213449" cy="216728"/>
            </a:xfrm>
            <a:custGeom>
              <a:rect b="b" l="l" r="r" t="t"/>
              <a:pathLst>
                <a:path extrusionOk="0" h="6643" w="6542">
                  <a:moveTo>
                    <a:pt x="3259" y="0"/>
                  </a:moveTo>
                  <a:lnTo>
                    <a:pt x="3008" y="727"/>
                  </a:lnTo>
                  <a:cubicBezTo>
                    <a:pt x="2933" y="928"/>
                    <a:pt x="2883" y="1153"/>
                    <a:pt x="2883" y="1379"/>
                  </a:cubicBezTo>
                  <a:cubicBezTo>
                    <a:pt x="2883" y="2231"/>
                    <a:pt x="2206" y="2908"/>
                    <a:pt x="1354" y="2908"/>
                  </a:cubicBezTo>
                  <a:lnTo>
                    <a:pt x="1229" y="2908"/>
                  </a:lnTo>
                  <a:cubicBezTo>
                    <a:pt x="903" y="2908"/>
                    <a:pt x="602" y="2983"/>
                    <a:pt x="326" y="3133"/>
                  </a:cubicBezTo>
                  <a:lnTo>
                    <a:pt x="0" y="3309"/>
                  </a:lnTo>
                  <a:lnTo>
                    <a:pt x="326" y="3484"/>
                  </a:lnTo>
                  <a:cubicBezTo>
                    <a:pt x="602" y="3635"/>
                    <a:pt x="903" y="3710"/>
                    <a:pt x="1229" y="3710"/>
                  </a:cubicBezTo>
                  <a:lnTo>
                    <a:pt x="1354" y="3710"/>
                  </a:lnTo>
                  <a:cubicBezTo>
                    <a:pt x="2206" y="3710"/>
                    <a:pt x="2883" y="4412"/>
                    <a:pt x="2883" y="5239"/>
                  </a:cubicBezTo>
                  <a:cubicBezTo>
                    <a:pt x="2883" y="5464"/>
                    <a:pt x="2933" y="5690"/>
                    <a:pt x="3008" y="5915"/>
                  </a:cubicBezTo>
                  <a:lnTo>
                    <a:pt x="3259" y="6642"/>
                  </a:lnTo>
                  <a:lnTo>
                    <a:pt x="3534" y="5915"/>
                  </a:lnTo>
                  <a:cubicBezTo>
                    <a:pt x="3609" y="5690"/>
                    <a:pt x="3660" y="5464"/>
                    <a:pt x="3660" y="5239"/>
                  </a:cubicBezTo>
                  <a:cubicBezTo>
                    <a:pt x="3660" y="4412"/>
                    <a:pt x="4336" y="3710"/>
                    <a:pt x="5188" y="3710"/>
                  </a:cubicBezTo>
                  <a:lnTo>
                    <a:pt x="5314" y="3710"/>
                  </a:lnTo>
                  <a:cubicBezTo>
                    <a:pt x="5640" y="3710"/>
                    <a:pt x="5940" y="3635"/>
                    <a:pt x="6216" y="3484"/>
                  </a:cubicBezTo>
                  <a:lnTo>
                    <a:pt x="6542" y="3309"/>
                  </a:lnTo>
                  <a:lnTo>
                    <a:pt x="6216" y="3133"/>
                  </a:lnTo>
                  <a:cubicBezTo>
                    <a:pt x="5940" y="2983"/>
                    <a:pt x="5640" y="2908"/>
                    <a:pt x="5314" y="2908"/>
                  </a:cubicBezTo>
                  <a:lnTo>
                    <a:pt x="5188" y="2908"/>
                  </a:lnTo>
                  <a:cubicBezTo>
                    <a:pt x="4336" y="2908"/>
                    <a:pt x="3660" y="2231"/>
                    <a:pt x="3660" y="1379"/>
                  </a:cubicBezTo>
                  <a:cubicBezTo>
                    <a:pt x="3660" y="1153"/>
                    <a:pt x="3609" y="928"/>
                    <a:pt x="3534" y="727"/>
                  </a:cubicBezTo>
                  <a:lnTo>
                    <a:pt x="325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6"/>
            <p:cNvSpPr/>
            <p:nvPr/>
          </p:nvSpPr>
          <p:spPr>
            <a:xfrm>
              <a:off x="425750" y="4094568"/>
              <a:ext cx="160181" cy="162637"/>
            </a:xfrm>
            <a:custGeom>
              <a:rect b="b" l="l" r="r" t="t"/>
              <a:pathLst>
                <a:path extrusionOk="0" h="6643" w="6542">
                  <a:moveTo>
                    <a:pt x="3259" y="0"/>
                  </a:moveTo>
                  <a:lnTo>
                    <a:pt x="3008" y="727"/>
                  </a:lnTo>
                  <a:cubicBezTo>
                    <a:pt x="2933" y="928"/>
                    <a:pt x="2883" y="1153"/>
                    <a:pt x="2883" y="1379"/>
                  </a:cubicBezTo>
                  <a:cubicBezTo>
                    <a:pt x="2883" y="2231"/>
                    <a:pt x="2206" y="2908"/>
                    <a:pt x="1354" y="2908"/>
                  </a:cubicBezTo>
                  <a:lnTo>
                    <a:pt x="1229" y="2908"/>
                  </a:lnTo>
                  <a:cubicBezTo>
                    <a:pt x="903" y="2908"/>
                    <a:pt x="602" y="2983"/>
                    <a:pt x="326" y="3133"/>
                  </a:cubicBezTo>
                  <a:lnTo>
                    <a:pt x="0" y="3309"/>
                  </a:lnTo>
                  <a:lnTo>
                    <a:pt x="326" y="3484"/>
                  </a:lnTo>
                  <a:cubicBezTo>
                    <a:pt x="602" y="3635"/>
                    <a:pt x="903" y="3710"/>
                    <a:pt x="1229" y="3710"/>
                  </a:cubicBezTo>
                  <a:lnTo>
                    <a:pt x="1354" y="3710"/>
                  </a:lnTo>
                  <a:cubicBezTo>
                    <a:pt x="2206" y="3710"/>
                    <a:pt x="2883" y="4412"/>
                    <a:pt x="2883" y="5239"/>
                  </a:cubicBezTo>
                  <a:cubicBezTo>
                    <a:pt x="2883" y="5464"/>
                    <a:pt x="2933" y="5690"/>
                    <a:pt x="3008" y="5915"/>
                  </a:cubicBezTo>
                  <a:lnTo>
                    <a:pt x="3259" y="6642"/>
                  </a:lnTo>
                  <a:lnTo>
                    <a:pt x="3534" y="5915"/>
                  </a:lnTo>
                  <a:cubicBezTo>
                    <a:pt x="3609" y="5690"/>
                    <a:pt x="3660" y="5464"/>
                    <a:pt x="3660" y="5239"/>
                  </a:cubicBezTo>
                  <a:cubicBezTo>
                    <a:pt x="3660" y="4412"/>
                    <a:pt x="4336" y="3710"/>
                    <a:pt x="5188" y="3710"/>
                  </a:cubicBezTo>
                  <a:lnTo>
                    <a:pt x="5314" y="3710"/>
                  </a:lnTo>
                  <a:cubicBezTo>
                    <a:pt x="5640" y="3710"/>
                    <a:pt x="5940" y="3635"/>
                    <a:pt x="6216" y="3484"/>
                  </a:cubicBezTo>
                  <a:lnTo>
                    <a:pt x="6542" y="3309"/>
                  </a:lnTo>
                  <a:lnTo>
                    <a:pt x="6216" y="3133"/>
                  </a:lnTo>
                  <a:cubicBezTo>
                    <a:pt x="5940" y="2983"/>
                    <a:pt x="5640" y="2908"/>
                    <a:pt x="5314" y="2908"/>
                  </a:cubicBezTo>
                  <a:lnTo>
                    <a:pt x="5188" y="2908"/>
                  </a:lnTo>
                  <a:cubicBezTo>
                    <a:pt x="4336" y="2908"/>
                    <a:pt x="3660" y="2231"/>
                    <a:pt x="3660" y="1379"/>
                  </a:cubicBezTo>
                  <a:cubicBezTo>
                    <a:pt x="3660" y="1153"/>
                    <a:pt x="3609" y="928"/>
                    <a:pt x="3534" y="727"/>
                  </a:cubicBezTo>
                  <a:lnTo>
                    <a:pt x="325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16"/>
            <p:cNvSpPr/>
            <p:nvPr/>
          </p:nvSpPr>
          <p:spPr>
            <a:xfrm>
              <a:off x="842800" y="4522780"/>
              <a:ext cx="160181" cy="162637"/>
            </a:xfrm>
            <a:custGeom>
              <a:rect b="b" l="l" r="r" t="t"/>
              <a:pathLst>
                <a:path extrusionOk="0" h="6643" w="6542">
                  <a:moveTo>
                    <a:pt x="3259" y="0"/>
                  </a:moveTo>
                  <a:lnTo>
                    <a:pt x="3008" y="727"/>
                  </a:lnTo>
                  <a:cubicBezTo>
                    <a:pt x="2933" y="928"/>
                    <a:pt x="2883" y="1153"/>
                    <a:pt x="2883" y="1379"/>
                  </a:cubicBezTo>
                  <a:cubicBezTo>
                    <a:pt x="2883" y="2231"/>
                    <a:pt x="2206" y="2908"/>
                    <a:pt x="1354" y="2908"/>
                  </a:cubicBezTo>
                  <a:lnTo>
                    <a:pt x="1229" y="2908"/>
                  </a:lnTo>
                  <a:cubicBezTo>
                    <a:pt x="903" y="2908"/>
                    <a:pt x="602" y="2983"/>
                    <a:pt x="326" y="3133"/>
                  </a:cubicBezTo>
                  <a:lnTo>
                    <a:pt x="0" y="3309"/>
                  </a:lnTo>
                  <a:lnTo>
                    <a:pt x="326" y="3484"/>
                  </a:lnTo>
                  <a:cubicBezTo>
                    <a:pt x="602" y="3635"/>
                    <a:pt x="903" y="3710"/>
                    <a:pt x="1229" y="3710"/>
                  </a:cubicBezTo>
                  <a:lnTo>
                    <a:pt x="1354" y="3710"/>
                  </a:lnTo>
                  <a:cubicBezTo>
                    <a:pt x="2206" y="3710"/>
                    <a:pt x="2883" y="4412"/>
                    <a:pt x="2883" y="5239"/>
                  </a:cubicBezTo>
                  <a:cubicBezTo>
                    <a:pt x="2883" y="5464"/>
                    <a:pt x="2933" y="5690"/>
                    <a:pt x="3008" y="5915"/>
                  </a:cubicBezTo>
                  <a:lnTo>
                    <a:pt x="3259" y="6642"/>
                  </a:lnTo>
                  <a:lnTo>
                    <a:pt x="3534" y="5915"/>
                  </a:lnTo>
                  <a:cubicBezTo>
                    <a:pt x="3609" y="5690"/>
                    <a:pt x="3660" y="5464"/>
                    <a:pt x="3660" y="5239"/>
                  </a:cubicBezTo>
                  <a:cubicBezTo>
                    <a:pt x="3660" y="4412"/>
                    <a:pt x="4336" y="3710"/>
                    <a:pt x="5188" y="3710"/>
                  </a:cubicBezTo>
                  <a:lnTo>
                    <a:pt x="5314" y="3710"/>
                  </a:lnTo>
                  <a:cubicBezTo>
                    <a:pt x="5640" y="3710"/>
                    <a:pt x="5940" y="3635"/>
                    <a:pt x="6216" y="3484"/>
                  </a:cubicBezTo>
                  <a:lnTo>
                    <a:pt x="6542" y="3309"/>
                  </a:lnTo>
                  <a:lnTo>
                    <a:pt x="6216" y="3133"/>
                  </a:lnTo>
                  <a:cubicBezTo>
                    <a:pt x="5940" y="2983"/>
                    <a:pt x="5640" y="2908"/>
                    <a:pt x="5314" y="2908"/>
                  </a:cubicBezTo>
                  <a:lnTo>
                    <a:pt x="5188" y="2908"/>
                  </a:lnTo>
                  <a:cubicBezTo>
                    <a:pt x="4336" y="2908"/>
                    <a:pt x="3660" y="2231"/>
                    <a:pt x="3660" y="1379"/>
                  </a:cubicBezTo>
                  <a:cubicBezTo>
                    <a:pt x="3660" y="1153"/>
                    <a:pt x="3609" y="928"/>
                    <a:pt x="3534" y="727"/>
                  </a:cubicBezTo>
                  <a:lnTo>
                    <a:pt x="325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9" name="Google Shape;179;p16"/>
          <p:cNvSpPr/>
          <p:nvPr/>
        </p:nvSpPr>
        <p:spPr>
          <a:xfrm flipH="1">
            <a:off x="921757" y="539400"/>
            <a:ext cx="208657" cy="211862"/>
          </a:xfrm>
          <a:custGeom>
            <a:rect b="b" l="l" r="r" t="t"/>
            <a:pathLst>
              <a:path extrusionOk="0" h="6643" w="6542">
                <a:moveTo>
                  <a:pt x="3259" y="0"/>
                </a:moveTo>
                <a:lnTo>
                  <a:pt x="3008" y="727"/>
                </a:lnTo>
                <a:cubicBezTo>
                  <a:pt x="2933" y="928"/>
                  <a:pt x="2883" y="1153"/>
                  <a:pt x="2883" y="1379"/>
                </a:cubicBezTo>
                <a:cubicBezTo>
                  <a:pt x="2883" y="2231"/>
                  <a:pt x="2206" y="2908"/>
                  <a:pt x="1354" y="2908"/>
                </a:cubicBezTo>
                <a:lnTo>
                  <a:pt x="1229" y="2908"/>
                </a:lnTo>
                <a:cubicBezTo>
                  <a:pt x="903" y="2908"/>
                  <a:pt x="602" y="2983"/>
                  <a:pt x="326" y="3133"/>
                </a:cubicBezTo>
                <a:lnTo>
                  <a:pt x="0" y="3309"/>
                </a:lnTo>
                <a:lnTo>
                  <a:pt x="326" y="3484"/>
                </a:lnTo>
                <a:cubicBezTo>
                  <a:pt x="602" y="3635"/>
                  <a:pt x="903" y="3710"/>
                  <a:pt x="1229" y="3710"/>
                </a:cubicBezTo>
                <a:lnTo>
                  <a:pt x="1354" y="3710"/>
                </a:lnTo>
                <a:cubicBezTo>
                  <a:pt x="2206" y="3710"/>
                  <a:pt x="2883" y="4412"/>
                  <a:pt x="2883" y="5239"/>
                </a:cubicBezTo>
                <a:cubicBezTo>
                  <a:pt x="2883" y="5464"/>
                  <a:pt x="2933" y="5690"/>
                  <a:pt x="3008" y="5915"/>
                </a:cubicBezTo>
                <a:lnTo>
                  <a:pt x="3259" y="6642"/>
                </a:lnTo>
                <a:lnTo>
                  <a:pt x="3534" y="5915"/>
                </a:lnTo>
                <a:cubicBezTo>
                  <a:pt x="3609" y="5690"/>
                  <a:pt x="3660" y="5464"/>
                  <a:pt x="3660" y="5239"/>
                </a:cubicBezTo>
                <a:cubicBezTo>
                  <a:pt x="3660" y="4412"/>
                  <a:pt x="4336" y="3710"/>
                  <a:pt x="5188" y="3710"/>
                </a:cubicBezTo>
                <a:lnTo>
                  <a:pt x="5314" y="3710"/>
                </a:lnTo>
                <a:cubicBezTo>
                  <a:pt x="5640" y="3710"/>
                  <a:pt x="5940" y="3635"/>
                  <a:pt x="6216" y="3484"/>
                </a:cubicBezTo>
                <a:lnTo>
                  <a:pt x="6542" y="3309"/>
                </a:lnTo>
                <a:lnTo>
                  <a:pt x="6216" y="3133"/>
                </a:lnTo>
                <a:cubicBezTo>
                  <a:pt x="5940" y="2983"/>
                  <a:pt x="5640" y="2908"/>
                  <a:pt x="5314" y="2908"/>
                </a:cubicBezTo>
                <a:lnTo>
                  <a:pt x="5188" y="2908"/>
                </a:lnTo>
                <a:cubicBezTo>
                  <a:pt x="4336" y="2908"/>
                  <a:pt x="3660" y="2231"/>
                  <a:pt x="3660" y="1379"/>
                </a:cubicBezTo>
                <a:cubicBezTo>
                  <a:pt x="3660" y="1153"/>
                  <a:pt x="3609" y="928"/>
                  <a:pt x="3534" y="727"/>
                </a:cubicBezTo>
                <a:lnTo>
                  <a:pt x="325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6"/>
          <p:cNvSpPr/>
          <p:nvPr/>
        </p:nvSpPr>
        <p:spPr>
          <a:xfrm flipH="1">
            <a:off x="608775" y="838130"/>
            <a:ext cx="208657" cy="211862"/>
          </a:xfrm>
          <a:custGeom>
            <a:rect b="b" l="l" r="r" t="t"/>
            <a:pathLst>
              <a:path extrusionOk="0" h="6643" w="6542">
                <a:moveTo>
                  <a:pt x="3259" y="0"/>
                </a:moveTo>
                <a:lnTo>
                  <a:pt x="3008" y="727"/>
                </a:lnTo>
                <a:cubicBezTo>
                  <a:pt x="2933" y="928"/>
                  <a:pt x="2883" y="1153"/>
                  <a:pt x="2883" y="1379"/>
                </a:cubicBezTo>
                <a:cubicBezTo>
                  <a:pt x="2883" y="2231"/>
                  <a:pt x="2206" y="2908"/>
                  <a:pt x="1354" y="2908"/>
                </a:cubicBezTo>
                <a:lnTo>
                  <a:pt x="1229" y="2908"/>
                </a:lnTo>
                <a:cubicBezTo>
                  <a:pt x="903" y="2908"/>
                  <a:pt x="602" y="2983"/>
                  <a:pt x="326" y="3133"/>
                </a:cubicBezTo>
                <a:lnTo>
                  <a:pt x="0" y="3309"/>
                </a:lnTo>
                <a:lnTo>
                  <a:pt x="326" y="3484"/>
                </a:lnTo>
                <a:cubicBezTo>
                  <a:pt x="602" y="3635"/>
                  <a:pt x="903" y="3710"/>
                  <a:pt x="1229" y="3710"/>
                </a:cubicBezTo>
                <a:lnTo>
                  <a:pt x="1354" y="3710"/>
                </a:lnTo>
                <a:cubicBezTo>
                  <a:pt x="2206" y="3710"/>
                  <a:pt x="2883" y="4412"/>
                  <a:pt x="2883" y="5239"/>
                </a:cubicBezTo>
                <a:cubicBezTo>
                  <a:pt x="2883" y="5464"/>
                  <a:pt x="2933" y="5690"/>
                  <a:pt x="3008" y="5915"/>
                </a:cubicBezTo>
                <a:lnTo>
                  <a:pt x="3259" y="6642"/>
                </a:lnTo>
                <a:lnTo>
                  <a:pt x="3534" y="5915"/>
                </a:lnTo>
                <a:cubicBezTo>
                  <a:pt x="3609" y="5690"/>
                  <a:pt x="3660" y="5464"/>
                  <a:pt x="3660" y="5239"/>
                </a:cubicBezTo>
                <a:cubicBezTo>
                  <a:pt x="3660" y="4412"/>
                  <a:pt x="4336" y="3710"/>
                  <a:pt x="5188" y="3710"/>
                </a:cubicBezTo>
                <a:lnTo>
                  <a:pt x="5314" y="3710"/>
                </a:lnTo>
                <a:cubicBezTo>
                  <a:pt x="5640" y="3710"/>
                  <a:pt x="5940" y="3635"/>
                  <a:pt x="6216" y="3484"/>
                </a:cubicBezTo>
                <a:lnTo>
                  <a:pt x="6542" y="3309"/>
                </a:lnTo>
                <a:lnTo>
                  <a:pt x="6216" y="3133"/>
                </a:lnTo>
                <a:cubicBezTo>
                  <a:pt x="5940" y="2983"/>
                  <a:pt x="5640" y="2908"/>
                  <a:pt x="5314" y="2908"/>
                </a:cubicBezTo>
                <a:lnTo>
                  <a:pt x="5188" y="2908"/>
                </a:lnTo>
                <a:cubicBezTo>
                  <a:pt x="4336" y="2908"/>
                  <a:pt x="3660" y="2231"/>
                  <a:pt x="3660" y="1379"/>
                </a:cubicBezTo>
                <a:cubicBezTo>
                  <a:pt x="3660" y="1153"/>
                  <a:pt x="3609" y="928"/>
                  <a:pt x="3534" y="727"/>
                </a:cubicBezTo>
                <a:lnTo>
                  <a:pt x="325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4">
    <p:spTree>
      <p:nvGrpSpPr>
        <p:cNvPr id="181" name="Shape 181"/>
        <p:cNvGrpSpPr/>
        <p:nvPr/>
      </p:nvGrpSpPr>
      <p:grpSpPr>
        <a:xfrm>
          <a:off x="0" y="0"/>
          <a:ext cx="0" cy="0"/>
          <a:chOff x="0" y="0"/>
          <a:chExt cx="0" cy="0"/>
        </a:xfrm>
      </p:grpSpPr>
      <p:sp>
        <p:nvSpPr>
          <p:cNvPr id="182" name="Google Shape;182;p17"/>
          <p:cNvSpPr/>
          <p:nvPr/>
        </p:nvSpPr>
        <p:spPr>
          <a:xfrm>
            <a:off x="301650" y="260700"/>
            <a:ext cx="8540700" cy="4622100"/>
          </a:xfrm>
          <a:prstGeom prst="roundRect">
            <a:avLst>
              <a:gd fmla="val 5450"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7"/>
          <p:cNvSpPr txBox="1"/>
          <p:nvPr>
            <p:ph type="title"/>
          </p:nvPr>
        </p:nvSpPr>
        <p:spPr>
          <a:xfrm>
            <a:off x="720000" y="1642350"/>
            <a:ext cx="3615600" cy="5727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84" name="Google Shape;184;p17"/>
          <p:cNvSpPr txBox="1"/>
          <p:nvPr>
            <p:ph idx="1" type="subTitle"/>
          </p:nvPr>
        </p:nvSpPr>
        <p:spPr>
          <a:xfrm>
            <a:off x="720000" y="2215050"/>
            <a:ext cx="3615600" cy="13041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85" name="Google Shape;185;p17"/>
          <p:cNvSpPr/>
          <p:nvPr/>
        </p:nvSpPr>
        <p:spPr>
          <a:xfrm>
            <a:off x="864660" y="539388"/>
            <a:ext cx="220220" cy="223620"/>
          </a:xfrm>
          <a:custGeom>
            <a:rect b="b" l="l" r="r" t="t"/>
            <a:pathLst>
              <a:path extrusionOk="0" h="6643" w="6542">
                <a:moveTo>
                  <a:pt x="3259" y="0"/>
                </a:moveTo>
                <a:lnTo>
                  <a:pt x="3008" y="727"/>
                </a:lnTo>
                <a:cubicBezTo>
                  <a:pt x="2933" y="928"/>
                  <a:pt x="2883" y="1153"/>
                  <a:pt x="2883" y="1379"/>
                </a:cubicBezTo>
                <a:cubicBezTo>
                  <a:pt x="2883" y="2231"/>
                  <a:pt x="2206" y="2908"/>
                  <a:pt x="1354" y="2908"/>
                </a:cubicBezTo>
                <a:lnTo>
                  <a:pt x="1229" y="2908"/>
                </a:lnTo>
                <a:cubicBezTo>
                  <a:pt x="903" y="2908"/>
                  <a:pt x="602" y="2983"/>
                  <a:pt x="326" y="3133"/>
                </a:cubicBezTo>
                <a:lnTo>
                  <a:pt x="0" y="3309"/>
                </a:lnTo>
                <a:lnTo>
                  <a:pt x="326" y="3484"/>
                </a:lnTo>
                <a:cubicBezTo>
                  <a:pt x="602" y="3635"/>
                  <a:pt x="903" y="3710"/>
                  <a:pt x="1229" y="3710"/>
                </a:cubicBezTo>
                <a:lnTo>
                  <a:pt x="1354" y="3710"/>
                </a:lnTo>
                <a:cubicBezTo>
                  <a:pt x="2206" y="3710"/>
                  <a:pt x="2883" y="4412"/>
                  <a:pt x="2883" y="5239"/>
                </a:cubicBezTo>
                <a:cubicBezTo>
                  <a:pt x="2883" y="5464"/>
                  <a:pt x="2933" y="5690"/>
                  <a:pt x="3008" y="5915"/>
                </a:cubicBezTo>
                <a:lnTo>
                  <a:pt x="3259" y="6642"/>
                </a:lnTo>
                <a:lnTo>
                  <a:pt x="3534" y="5915"/>
                </a:lnTo>
                <a:cubicBezTo>
                  <a:pt x="3609" y="5690"/>
                  <a:pt x="3660" y="5464"/>
                  <a:pt x="3660" y="5239"/>
                </a:cubicBezTo>
                <a:cubicBezTo>
                  <a:pt x="3660" y="4412"/>
                  <a:pt x="4336" y="3710"/>
                  <a:pt x="5188" y="3710"/>
                </a:cubicBezTo>
                <a:lnTo>
                  <a:pt x="5314" y="3710"/>
                </a:lnTo>
                <a:cubicBezTo>
                  <a:pt x="5640" y="3710"/>
                  <a:pt x="5940" y="3635"/>
                  <a:pt x="6216" y="3484"/>
                </a:cubicBezTo>
                <a:lnTo>
                  <a:pt x="6542" y="3309"/>
                </a:lnTo>
                <a:lnTo>
                  <a:pt x="6216" y="3133"/>
                </a:lnTo>
                <a:cubicBezTo>
                  <a:pt x="5940" y="2983"/>
                  <a:pt x="5640" y="2908"/>
                  <a:pt x="5314" y="2908"/>
                </a:cubicBezTo>
                <a:lnTo>
                  <a:pt x="5188" y="2908"/>
                </a:lnTo>
                <a:cubicBezTo>
                  <a:pt x="4336" y="2908"/>
                  <a:pt x="3660" y="2231"/>
                  <a:pt x="3660" y="1379"/>
                </a:cubicBezTo>
                <a:cubicBezTo>
                  <a:pt x="3660" y="1153"/>
                  <a:pt x="3609" y="928"/>
                  <a:pt x="3534" y="727"/>
                </a:cubicBezTo>
                <a:lnTo>
                  <a:pt x="325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7"/>
          <p:cNvSpPr/>
          <p:nvPr/>
        </p:nvSpPr>
        <p:spPr>
          <a:xfrm>
            <a:off x="632347" y="824275"/>
            <a:ext cx="197356" cy="200403"/>
          </a:xfrm>
          <a:custGeom>
            <a:rect b="b" l="l" r="r" t="t"/>
            <a:pathLst>
              <a:path extrusionOk="0" h="6643" w="6542">
                <a:moveTo>
                  <a:pt x="3259" y="0"/>
                </a:moveTo>
                <a:lnTo>
                  <a:pt x="3008" y="727"/>
                </a:lnTo>
                <a:cubicBezTo>
                  <a:pt x="2933" y="928"/>
                  <a:pt x="2883" y="1153"/>
                  <a:pt x="2883" y="1379"/>
                </a:cubicBezTo>
                <a:cubicBezTo>
                  <a:pt x="2883" y="2231"/>
                  <a:pt x="2206" y="2908"/>
                  <a:pt x="1354" y="2908"/>
                </a:cubicBezTo>
                <a:lnTo>
                  <a:pt x="1229" y="2908"/>
                </a:lnTo>
                <a:cubicBezTo>
                  <a:pt x="903" y="2908"/>
                  <a:pt x="602" y="2983"/>
                  <a:pt x="326" y="3133"/>
                </a:cubicBezTo>
                <a:lnTo>
                  <a:pt x="0" y="3309"/>
                </a:lnTo>
                <a:lnTo>
                  <a:pt x="326" y="3484"/>
                </a:lnTo>
                <a:cubicBezTo>
                  <a:pt x="602" y="3635"/>
                  <a:pt x="903" y="3710"/>
                  <a:pt x="1229" y="3710"/>
                </a:cubicBezTo>
                <a:lnTo>
                  <a:pt x="1354" y="3710"/>
                </a:lnTo>
                <a:cubicBezTo>
                  <a:pt x="2206" y="3710"/>
                  <a:pt x="2883" y="4412"/>
                  <a:pt x="2883" y="5239"/>
                </a:cubicBezTo>
                <a:cubicBezTo>
                  <a:pt x="2883" y="5464"/>
                  <a:pt x="2933" y="5690"/>
                  <a:pt x="3008" y="5915"/>
                </a:cubicBezTo>
                <a:lnTo>
                  <a:pt x="3259" y="6642"/>
                </a:lnTo>
                <a:lnTo>
                  <a:pt x="3534" y="5915"/>
                </a:lnTo>
                <a:cubicBezTo>
                  <a:pt x="3609" y="5690"/>
                  <a:pt x="3660" y="5464"/>
                  <a:pt x="3660" y="5239"/>
                </a:cubicBezTo>
                <a:cubicBezTo>
                  <a:pt x="3660" y="4412"/>
                  <a:pt x="4336" y="3710"/>
                  <a:pt x="5188" y="3710"/>
                </a:cubicBezTo>
                <a:lnTo>
                  <a:pt x="5314" y="3710"/>
                </a:lnTo>
                <a:cubicBezTo>
                  <a:pt x="5640" y="3710"/>
                  <a:pt x="5940" y="3635"/>
                  <a:pt x="6216" y="3484"/>
                </a:cubicBezTo>
                <a:lnTo>
                  <a:pt x="6542" y="3309"/>
                </a:lnTo>
                <a:lnTo>
                  <a:pt x="6216" y="3133"/>
                </a:lnTo>
                <a:cubicBezTo>
                  <a:pt x="5940" y="2983"/>
                  <a:pt x="5640" y="2908"/>
                  <a:pt x="5314" y="2908"/>
                </a:cubicBezTo>
                <a:lnTo>
                  <a:pt x="5188" y="2908"/>
                </a:lnTo>
                <a:cubicBezTo>
                  <a:pt x="4336" y="2908"/>
                  <a:pt x="3660" y="2231"/>
                  <a:pt x="3660" y="1379"/>
                </a:cubicBezTo>
                <a:cubicBezTo>
                  <a:pt x="3660" y="1153"/>
                  <a:pt x="3609" y="928"/>
                  <a:pt x="3534" y="727"/>
                </a:cubicBezTo>
                <a:lnTo>
                  <a:pt x="325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7"/>
          <p:cNvSpPr/>
          <p:nvPr/>
        </p:nvSpPr>
        <p:spPr>
          <a:xfrm>
            <a:off x="864660" y="1097051"/>
            <a:ext cx="220220" cy="223620"/>
          </a:xfrm>
          <a:custGeom>
            <a:rect b="b" l="l" r="r" t="t"/>
            <a:pathLst>
              <a:path extrusionOk="0" h="6643" w="6542">
                <a:moveTo>
                  <a:pt x="3259" y="0"/>
                </a:moveTo>
                <a:lnTo>
                  <a:pt x="3008" y="727"/>
                </a:lnTo>
                <a:cubicBezTo>
                  <a:pt x="2933" y="928"/>
                  <a:pt x="2883" y="1153"/>
                  <a:pt x="2883" y="1379"/>
                </a:cubicBezTo>
                <a:cubicBezTo>
                  <a:pt x="2883" y="2231"/>
                  <a:pt x="2206" y="2908"/>
                  <a:pt x="1354" y="2908"/>
                </a:cubicBezTo>
                <a:lnTo>
                  <a:pt x="1229" y="2908"/>
                </a:lnTo>
                <a:cubicBezTo>
                  <a:pt x="903" y="2908"/>
                  <a:pt x="602" y="2983"/>
                  <a:pt x="326" y="3133"/>
                </a:cubicBezTo>
                <a:lnTo>
                  <a:pt x="0" y="3309"/>
                </a:lnTo>
                <a:lnTo>
                  <a:pt x="326" y="3484"/>
                </a:lnTo>
                <a:cubicBezTo>
                  <a:pt x="602" y="3635"/>
                  <a:pt x="903" y="3710"/>
                  <a:pt x="1229" y="3710"/>
                </a:cubicBezTo>
                <a:lnTo>
                  <a:pt x="1354" y="3710"/>
                </a:lnTo>
                <a:cubicBezTo>
                  <a:pt x="2206" y="3710"/>
                  <a:pt x="2883" y="4412"/>
                  <a:pt x="2883" y="5239"/>
                </a:cubicBezTo>
                <a:cubicBezTo>
                  <a:pt x="2883" y="5464"/>
                  <a:pt x="2933" y="5690"/>
                  <a:pt x="3008" y="5915"/>
                </a:cubicBezTo>
                <a:lnTo>
                  <a:pt x="3259" y="6642"/>
                </a:lnTo>
                <a:lnTo>
                  <a:pt x="3534" y="5915"/>
                </a:lnTo>
                <a:cubicBezTo>
                  <a:pt x="3609" y="5690"/>
                  <a:pt x="3660" y="5464"/>
                  <a:pt x="3660" y="5239"/>
                </a:cubicBezTo>
                <a:cubicBezTo>
                  <a:pt x="3660" y="4412"/>
                  <a:pt x="4336" y="3710"/>
                  <a:pt x="5188" y="3710"/>
                </a:cubicBezTo>
                <a:lnTo>
                  <a:pt x="5314" y="3710"/>
                </a:lnTo>
                <a:cubicBezTo>
                  <a:pt x="5640" y="3710"/>
                  <a:pt x="5940" y="3635"/>
                  <a:pt x="6216" y="3484"/>
                </a:cubicBezTo>
                <a:lnTo>
                  <a:pt x="6542" y="3309"/>
                </a:lnTo>
                <a:lnTo>
                  <a:pt x="6216" y="3133"/>
                </a:lnTo>
                <a:cubicBezTo>
                  <a:pt x="5940" y="2983"/>
                  <a:pt x="5640" y="2908"/>
                  <a:pt x="5314" y="2908"/>
                </a:cubicBezTo>
                <a:lnTo>
                  <a:pt x="5188" y="2908"/>
                </a:lnTo>
                <a:cubicBezTo>
                  <a:pt x="4336" y="2908"/>
                  <a:pt x="3660" y="2231"/>
                  <a:pt x="3660" y="1379"/>
                </a:cubicBezTo>
                <a:cubicBezTo>
                  <a:pt x="3660" y="1153"/>
                  <a:pt x="3609" y="928"/>
                  <a:pt x="3534" y="727"/>
                </a:cubicBezTo>
                <a:lnTo>
                  <a:pt x="325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7"/>
          <p:cNvSpPr/>
          <p:nvPr/>
        </p:nvSpPr>
        <p:spPr>
          <a:xfrm flipH="1">
            <a:off x="8122050" y="4404114"/>
            <a:ext cx="196947" cy="199988"/>
          </a:xfrm>
          <a:custGeom>
            <a:rect b="b" l="l" r="r" t="t"/>
            <a:pathLst>
              <a:path extrusionOk="0" h="6643" w="6542">
                <a:moveTo>
                  <a:pt x="3259" y="0"/>
                </a:moveTo>
                <a:lnTo>
                  <a:pt x="3008" y="727"/>
                </a:lnTo>
                <a:cubicBezTo>
                  <a:pt x="2933" y="928"/>
                  <a:pt x="2883" y="1153"/>
                  <a:pt x="2883" y="1379"/>
                </a:cubicBezTo>
                <a:cubicBezTo>
                  <a:pt x="2883" y="2231"/>
                  <a:pt x="2206" y="2908"/>
                  <a:pt x="1354" y="2908"/>
                </a:cubicBezTo>
                <a:lnTo>
                  <a:pt x="1229" y="2908"/>
                </a:lnTo>
                <a:cubicBezTo>
                  <a:pt x="903" y="2908"/>
                  <a:pt x="602" y="2983"/>
                  <a:pt x="326" y="3133"/>
                </a:cubicBezTo>
                <a:lnTo>
                  <a:pt x="0" y="3309"/>
                </a:lnTo>
                <a:lnTo>
                  <a:pt x="326" y="3484"/>
                </a:lnTo>
                <a:cubicBezTo>
                  <a:pt x="602" y="3635"/>
                  <a:pt x="903" y="3710"/>
                  <a:pt x="1229" y="3710"/>
                </a:cubicBezTo>
                <a:lnTo>
                  <a:pt x="1354" y="3710"/>
                </a:lnTo>
                <a:cubicBezTo>
                  <a:pt x="2206" y="3710"/>
                  <a:pt x="2883" y="4412"/>
                  <a:pt x="2883" y="5239"/>
                </a:cubicBezTo>
                <a:cubicBezTo>
                  <a:pt x="2883" y="5464"/>
                  <a:pt x="2933" y="5690"/>
                  <a:pt x="3008" y="5915"/>
                </a:cubicBezTo>
                <a:lnTo>
                  <a:pt x="3259" y="6642"/>
                </a:lnTo>
                <a:lnTo>
                  <a:pt x="3534" y="5915"/>
                </a:lnTo>
                <a:cubicBezTo>
                  <a:pt x="3609" y="5690"/>
                  <a:pt x="3660" y="5464"/>
                  <a:pt x="3660" y="5239"/>
                </a:cubicBezTo>
                <a:cubicBezTo>
                  <a:pt x="3660" y="4412"/>
                  <a:pt x="4336" y="3710"/>
                  <a:pt x="5188" y="3710"/>
                </a:cubicBezTo>
                <a:lnTo>
                  <a:pt x="5314" y="3710"/>
                </a:lnTo>
                <a:cubicBezTo>
                  <a:pt x="5640" y="3710"/>
                  <a:pt x="5940" y="3635"/>
                  <a:pt x="6216" y="3484"/>
                </a:cubicBezTo>
                <a:lnTo>
                  <a:pt x="6542" y="3309"/>
                </a:lnTo>
                <a:lnTo>
                  <a:pt x="6216" y="3133"/>
                </a:lnTo>
                <a:cubicBezTo>
                  <a:pt x="5940" y="2983"/>
                  <a:pt x="5640" y="2908"/>
                  <a:pt x="5314" y="2908"/>
                </a:cubicBezTo>
                <a:lnTo>
                  <a:pt x="5188" y="2908"/>
                </a:lnTo>
                <a:cubicBezTo>
                  <a:pt x="4336" y="2908"/>
                  <a:pt x="3660" y="2231"/>
                  <a:pt x="3660" y="1379"/>
                </a:cubicBezTo>
                <a:cubicBezTo>
                  <a:pt x="3660" y="1153"/>
                  <a:pt x="3609" y="928"/>
                  <a:pt x="3534" y="727"/>
                </a:cubicBezTo>
                <a:lnTo>
                  <a:pt x="325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7"/>
          <p:cNvSpPr/>
          <p:nvPr/>
        </p:nvSpPr>
        <p:spPr>
          <a:xfrm flipH="1">
            <a:off x="8362982" y="4255475"/>
            <a:ext cx="146394" cy="148637"/>
          </a:xfrm>
          <a:custGeom>
            <a:rect b="b" l="l" r="r" t="t"/>
            <a:pathLst>
              <a:path extrusionOk="0" h="6643" w="6542">
                <a:moveTo>
                  <a:pt x="3259" y="0"/>
                </a:moveTo>
                <a:lnTo>
                  <a:pt x="3008" y="727"/>
                </a:lnTo>
                <a:cubicBezTo>
                  <a:pt x="2933" y="928"/>
                  <a:pt x="2883" y="1153"/>
                  <a:pt x="2883" y="1379"/>
                </a:cubicBezTo>
                <a:cubicBezTo>
                  <a:pt x="2883" y="2231"/>
                  <a:pt x="2206" y="2908"/>
                  <a:pt x="1354" y="2908"/>
                </a:cubicBezTo>
                <a:lnTo>
                  <a:pt x="1229" y="2908"/>
                </a:lnTo>
                <a:cubicBezTo>
                  <a:pt x="903" y="2908"/>
                  <a:pt x="602" y="2983"/>
                  <a:pt x="326" y="3133"/>
                </a:cubicBezTo>
                <a:lnTo>
                  <a:pt x="0" y="3309"/>
                </a:lnTo>
                <a:lnTo>
                  <a:pt x="326" y="3484"/>
                </a:lnTo>
                <a:cubicBezTo>
                  <a:pt x="602" y="3635"/>
                  <a:pt x="903" y="3710"/>
                  <a:pt x="1229" y="3710"/>
                </a:cubicBezTo>
                <a:lnTo>
                  <a:pt x="1354" y="3710"/>
                </a:lnTo>
                <a:cubicBezTo>
                  <a:pt x="2206" y="3710"/>
                  <a:pt x="2883" y="4412"/>
                  <a:pt x="2883" y="5239"/>
                </a:cubicBezTo>
                <a:cubicBezTo>
                  <a:pt x="2883" y="5464"/>
                  <a:pt x="2933" y="5690"/>
                  <a:pt x="3008" y="5915"/>
                </a:cubicBezTo>
                <a:lnTo>
                  <a:pt x="3259" y="6642"/>
                </a:lnTo>
                <a:lnTo>
                  <a:pt x="3534" y="5915"/>
                </a:lnTo>
                <a:cubicBezTo>
                  <a:pt x="3609" y="5690"/>
                  <a:pt x="3660" y="5464"/>
                  <a:pt x="3660" y="5239"/>
                </a:cubicBezTo>
                <a:cubicBezTo>
                  <a:pt x="3660" y="4412"/>
                  <a:pt x="4336" y="3710"/>
                  <a:pt x="5188" y="3710"/>
                </a:cubicBezTo>
                <a:lnTo>
                  <a:pt x="5314" y="3710"/>
                </a:lnTo>
                <a:cubicBezTo>
                  <a:pt x="5640" y="3710"/>
                  <a:pt x="5940" y="3635"/>
                  <a:pt x="6216" y="3484"/>
                </a:cubicBezTo>
                <a:lnTo>
                  <a:pt x="6542" y="3309"/>
                </a:lnTo>
                <a:lnTo>
                  <a:pt x="6216" y="3133"/>
                </a:lnTo>
                <a:cubicBezTo>
                  <a:pt x="5940" y="2983"/>
                  <a:pt x="5640" y="2908"/>
                  <a:pt x="5314" y="2908"/>
                </a:cubicBezTo>
                <a:lnTo>
                  <a:pt x="5188" y="2908"/>
                </a:lnTo>
                <a:cubicBezTo>
                  <a:pt x="4336" y="2908"/>
                  <a:pt x="3660" y="2231"/>
                  <a:pt x="3660" y="1379"/>
                </a:cubicBezTo>
                <a:cubicBezTo>
                  <a:pt x="3660" y="1153"/>
                  <a:pt x="3609" y="928"/>
                  <a:pt x="3534" y="727"/>
                </a:cubicBezTo>
                <a:lnTo>
                  <a:pt x="325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7"/>
          <p:cNvSpPr/>
          <p:nvPr/>
        </p:nvSpPr>
        <p:spPr>
          <a:xfrm flipH="1">
            <a:off x="8122050" y="3979250"/>
            <a:ext cx="196947" cy="199988"/>
          </a:xfrm>
          <a:custGeom>
            <a:rect b="b" l="l" r="r" t="t"/>
            <a:pathLst>
              <a:path extrusionOk="0" h="6643" w="6542">
                <a:moveTo>
                  <a:pt x="3259" y="0"/>
                </a:moveTo>
                <a:lnTo>
                  <a:pt x="3008" y="727"/>
                </a:lnTo>
                <a:cubicBezTo>
                  <a:pt x="2933" y="928"/>
                  <a:pt x="2883" y="1153"/>
                  <a:pt x="2883" y="1379"/>
                </a:cubicBezTo>
                <a:cubicBezTo>
                  <a:pt x="2883" y="2231"/>
                  <a:pt x="2206" y="2908"/>
                  <a:pt x="1354" y="2908"/>
                </a:cubicBezTo>
                <a:lnTo>
                  <a:pt x="1229" y="2908"/>
                </a:lnTo>
                <a:cubicBezTo>
                  <a:pt x="903" y="2908"/>
                  <a:pt x="602" y="2983"/>
                  <a:pt x="326" y="3133"/>
                </a:cubicBezTo>
                <a:lnTo>
                  <a:pt x="0" y="3309"/>
                </a:lnTo>
                <a:lnTo>
                  <a:pt x="326" y="3484"/>
                </a:lnTo>
                <a:cubicBezTo>
                  <a:pt x="602" y="3635"/>
                  <a:pt x="903" y="3710"/>
                  <a:pt x="1229" y="3710"/>
                </a:cubicBezTo>
                <a:lnTo>
                  <a:pt x="1354" y="3710"/>
                </a:lnTo>
                <a:cubicBezTo>
                  <a:pt x="2206" y="3710"/>
                  <a:pt x="2883" y="4412"/>
                  <a:pt x="2883" y="5239"/>
                </a:cubicBezTo>
                <a:cubicBezTo>
                  <a:pt x="2883" y="5464"/>
                  <a:pt x="2933" y="5690"/>
                  <a:pt x="3008" y="5915"/>
                </a:cubicBezTo>
                <a:lnTo>
                  <a:pt x="3259" y="6642"/>
                </a:lnTo>
                <a:lnTo>
                  <a:pt x="3534" y="5915"/>
                </a:lnTo>
                <a:cubicBezTo>
                  <a:pt x="3609" y="5690"/>
                  <a:pt x="3660" y="5464"/>
                  <a:pt x="3660" y="5239"/>
                </a:cubicBezTo>
                <a:cubicBezTo>
                  <a:pt x="3660" y="4412"/>
                  <a:pt x="4336" y="3710"/>
                  <a:pt x="5188" y="3710"/>
                </a:cubicBezTo>
                <a:lnTo>
                  <a:pt x="5314" y="3710"/>
                </a:lnTo>
                <a:cubicBezTo>
                  <a:pt x="5640" y="3710"/>
                  <a:pt x="5940" y="3635"/>
                  <a:pt x="6216" y="3484"/>
                </a:cubicBezTo>
                <a:lnTo>
                  <a:pt x="6542" y="3309"/>
                </a:lnTo>
                <a:lnTo>
                  <a:pt x="6216" y="3133"/>
                </a:lnTo>
                <a:cubicBezTo>
                  <a:pt x="5940" y="2983"/>
                  <a:pt x="5640" y="2908"/>
                  <a:pt x="5314" y="2908"/>
                </a:cubicBezTo>
                <a:lnTo>
                  <a:pt x="5188" y="2908"/>
                </a:lnTo>
                <a:cubicBezTo>
                  <a:pt x="4336" y="2908"/>
                  <a:pt x="3660" y="2231"/>
                  <a:pt x="3660" y="1379"/>
                </a:cubicBezTo>
                <a:cubicBezTo>
                  <a:pt x="3660" y="1153"/>
                  <a:pt x="3609" y="928"/>
                  <a:pt x="3534" y="727"/>
                </a:cubicBezTo>
                <a:lnTo>
                  <a:pt x="325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10">
    <p:spTree>
      <p:nvGrpSpPr>
        <p:cNvPr id="191" name="Shape 191"/>
        <p:cNvGrpSpPr/>
        <p:nvPr/>
      </p:nvGrpSpPr>
      <p:grpSpPr>
        <a:xfrm>
          <a:off x="0" y="0"/>
          <a:ext cx="0" cy="0"/>
          <a:chOff x="0" y="0"/>
          <a:chExt cx="0" cy="0"/>
        </a:xfrm>
      </p:grpSpPr>
      <p:sp>
        <p:nvSpPr>
          <p:cNvPr id="192" name="Google Shape;192;p18"/>
          <p:cNvSpPr/>
          <p:nvPr/>
        </p:nvSpPr>
        <p:spPr>
          <a:xfrm>
            <a:off x="301650" y="260700"/>
            <a:ext cx="8540700" cy="4622100"/>
          </a:xfrm>
          <a:prstGeom prst="roundRect">
            <a:avLst>
              <a:gd fmla="val 5450"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8"/>
          <p:cNvSpPr txBox="1"/>
          <p:nvPr>
            <p:ph idx="1" type="body"/>
          </p:nvPr>
        </p:nvSpPr>
        <p:spPr>
          <a:xfrm>
            <a:off x="1027100" y="1546525"/>
            <a:ext cx="3422400" cy="2859600"/>
          </a:xfrm>
          <a:prstGeom prst="rect">
            <a:avLst/>
          </a:prstGeom>
        </p:spPr>
        <p:txBody>
          <a:bodyPr anchorCtr="0" anchor="b" bIns="91425" lIns="91425" spcFirstLastPara="1" rIns="91425" wrap="square" tIns="91425">
            <a:noAutofit/>
          </a:bodyPr>
          <a:lstStyle>
            <a:lvl1pPr indent="-304800" lvl="0" marL="457200" rtl="0">
              <a:lnSpc>
                <a:spcPct val="100000"/>
              </a:lnSpc>
              <a:spcBef>
                <a:spcPts val="0"/>
              </a:spcBef>
              <a:spcAft>
                <a:spcPts val="0"/>
              </a:spcAft>
              <a:buSzPts val="1200"/>
              <a:buChar char="●"/>
              <a:defRPr sz="1250"/>
            </a:lvl1pPr>
            <a:lvl2pPr indent="-304800" lvl="1" marL="914400" rtl="0">
              <a:lnSpc>
                <a:spcPct val="115000"/>
              </a:lnSpc>
              <a:spcBef>
                <a:spcPts val="0"/>
              </a:spcBef>
              <a:spcAft>
                <a:spcPts val="0"/>
              </a:spcAft>
              <a:buSzPts val="1200"/>
              <a:buFont typeface="Roboto Condensed Light"/>
              <a:buChar char="○"/>
              <a:defRPr/>
            </a:lvl2pPr>
            <a:lvl3pPr indent="-304800" lvl="2" marL="1371600" rtl="0">
              <a:lnSpc>
                <a:spcPct val="115000"/>
              </a:lnSpc>
              <a:spcBef>
                <a:spcPts val="1600"/>
              </a:spcBef>
              <a:spcAft>
                <a:spcPts val="0"/>
              </a:spcAft>
              <a:buSzPts val="1200"/>
              <a:buFont typeface="Roboto Condensed Light"/>
              <a:buChar char="■"/>
              <a:defRPr/>
            </a:lvl3pPr>
            <a:lvl4pPr indent="-304800" lvl="3" marL="1828800" rtl="0">
              <a:lnSpc>
                <a:spcPct val="115000"/>
              </a:lnSpc>
              <a:spcBef>
                <a:spcPts val="1600"/>
              </a:spcBef>
              <a:spcAft>
                <a:spcPts val="0"/>
              </a:spcAft>
              <a:buSzPts val="1200"/>
              <a:buFont typeface="Roboto Condensed Light"/>
              <a:buChar char="●"/>
              <a:defRPr/>
            </a:lvl4pPr>
            <a:lvl5pPr indent="-304800" lvl="4" marL="2286000" rtl="0">
              <a:lnSpc>
                <a:spcPct val="115000"/>
              </a:lnSpc>
              <a:spcBef>
                <a:spcPts val="1600"/>
              </a:spcBef>
              <a:spcAft>
                <a:spcPts val="0"/>
              </a:spcAft>
              <a:buSzPts val="1200"/>
              <a:buFont typeface="Roboto Condensed Light"/>
              <a:buChar char="○"/>
              <a:defRPr/>
            </a:lvl5pPr>
            <a:lvl6pPr indent="-304800" lvl="5" marL="2743200" rtl="0">
              <a:lnSpc>
                <a:spcPct val="115000"/>
              </a:lnSpc>
              <a:spcBef>
                <a:spcPts val="1600"/>
              </a:spcBef>
              <a:spcAft>
                <a:spcPts val="0"/>
              </a:spcAft>
              <a:buSzPts val="1200"/>
              <a:buFont typeface="Roboto Condensed Light"/>
              <a:buChar char="■"/>
              <a:defRPr/>
            </a:lvl6pPr>
            <a:lvl7pPr indent="-304800" lvl="6" marL="3200400" rtl="0">
              <a:lnSpc>
                <a:spcPct val="115000"/>
              </a:lnSpc>
              <a:spcBef>
                <a:spcPts val="1600"/>
              </a:spcBef>
              <a:spcAft>
                <a:spcPts val="0"/>
              </a:spcAft>
              <a:buSzPts val="1200"/>
              <a:buFont typeface="Roboto Condensed Light"/>
              <a:buChar char="●"/>
              <a:defRPr/>
            </a:lvl7pPr>
            <a:lvl8pPr indent="-304800" lvl="7" marL="3657600" rtl="0">
              <a:lnSpc>
                <a:spcPct val="115000"/>
              </a:lnSpc>
              <a:spcBef>
                <a:spcPts val="1600"/>
              </a:spcBef>
              <a:spcAft>
                <a:spcPts val="0"/>
              </a:spcAft>
              <a:buSzPts val="1200"/>
              <a:buFont typeface="Roboto Condensed Light"/>
              <a:buChar char="○"/>
              <a:defRPr/>
            </a:lvl8pPr>
            <a:lvl9pPr indent="-304800" lvl="8" marL="4114800" rtl="0">
              <a:lnSpc>
                <a:spcPct val="115000"/>
              </a:lnSpc>
              <a:spcBef>
                <a:spcPts val="1600"/>
              </a:spcBef>
              <a:spcAft>
                <a:spcPts val="1600"/>
              </a:spcAft>
              <a:buSzPts val="1200"/>
              <a:buFont typeface="Roboto Condensed Light"/>
              <a:buChar char="■"/>
              <a:defRPr/>
            </a:lvl9pPr>
          </a:lstStyle>
          <a:p/>
        </p:txBody>
      </p:sp>
      <p:sp>
        <p:nvSpPr>
          <p:cNvPr id="194" name="Google Shape;194;p18"/>
          <p:cNvSpPr txBox="1"/>
          <p:nvPr>
            <p:ph idx="2" type="body"/>
          </p:nvPr>
        </p:nvSpPr>
        <p:spPr>
          <a:xfrm>
            <a:off x="4694500" y="1546525"/>
            <a:ext cx="3422400" cy="2859600"/>
          </a:xfrm>
          <a:prstGeom prst="rect">
            <a:avLst/>
          </a:prstGeom>
        </p:spPr>
        <p:txBody>
          <a:bodyPr anchorCtr="0" anchor="b" bIns="91425" lIns="91425" spcFirstLastPara="1" rIns="91425" wrap="square" tIns="91425">
            <a:noAutofit/>
          </a:bodyPr>
          <a:lstStyle>
            <a:lvl1pPr indent="-273050" lvl="0" marL="457200" rtl="0">
              <a:lnSpc>
                <a:spcPct val="100000"/>
              </a:lnSpc>
              <a:spcBef>
                <a:spcPts val="0"/>
              </a:spcBef>
              <a:spcAft>
                <a:spcPts val="0"/>
              </a:spcAft>
              <a:buSzPts val="700"/>
              <a:buFont typeface="Cinzel Decorative"/>
              <a:buChar char="●"/>
              <a:defRPr b="1" sz="2000">
                <a:latin typeface="Cinzel Decorative"/>
                <a:ea typeface="Cinzel Decorative"/>
                <a:cs typeface="Cinzel Decorative"/>
                <a:sym typeface="Cinzel Decorative"/>
              </a:defRPr>
            </a:lvl1pPr>
            <a:lvl2pPr indent="-304800" lvl="1" marL="914400" rtl="0">
              <a:lnSpc>
                <a:spcPct val="115000"/>
              </a:lnSpc>
              <a:spcBef>
                <a:spcPts val="0"/>
              </a:spcBef>
              <a:spcAft>
                <a:spcPts val="0"/>
              </a:spcAft>
              <a:buSzPts val="1200"/>
              <a:buFont typeface="Roboto Condensed Light"/>
              <a:buChar char="○"/>
              <a:defRPr/>
            </a:lvl2pPr>
            <a:lvl3pPr indent="-304800" lvl="2" marL="1371600" rtl="0">
              <a:lnSpc>
                <a:spcPct val="115000"/>
              </a:lnSpc>
              <a:spcBef>
                <a:spcPts val="1600"/>
              </a:spcBef>
              <a:spcAft>
                <a:spcPts val="0"/>
              </a:spcAft>
              <a:buSzPts val="1200"/>
              <a:buFont typeface="Roboto Condensed Light"/>
              <a:buChar char="■"/>
              <a:defRPr/>
            </a:lvl3pPr>
            <a:lvl4pPr indent="-304800" lvl="3" marL="1828800" rtl="0">
              <a:lnSpc>
                <a:spcPct val="115000"/>
              </a:lnSpc>
              <a:spcBef>
                <a:spcPts val="1600"/>
              </a:spcBef>
              <a:spcAft>
                <a:spcPts val="0"/>
              </a:spcAft>
              <a:buSzPts val="1200"/>
              <a:buFont typeface="Roboto Condensed Light"/>
              <a:buChar char="●"/>
              <a:defRPr/>
            </a:lvl4pPr>
            <a:lvl5pPr indent="-304800" lvl="4" marL="2286000" rtl="0">
              <a:lnSpc>
                <a:spcPct val="115000"/>
              </a:lnSpc>
              <a:spcBef>
                <a:spcPts val="1600"/>
              </a:spcBef>
              <a:spcAft>
                <a:spcPts val="0"/>
              </a:spcAft>
              <a:buSzPts val="1200"/>
              <a:buFont typeface="Roboto Condensed Light"/>
              <a:buChar char="○"/>
              <a:defRPr/>
            </a:lvl5pPr>
            <a:lvl6pPr indent="-304800" lvl="5" marL="2743200" rtl="0">
              <a:lnSpc>
                <a:spcPct val="115000"/>
              </a:lnSpc>
              <a:spcBef>
                <a:spcPts val="1600"/>
              </a:spcBef>
              <a:spcAft>
                <a:spcPts val="0"/>
              </a:spcAft>
              <a:buSzPts val="1200"/>
              <a:buFont typeface="Roboto Condensed Light"/>
              <a:buChar char="■"/>
              <a:defRPr/>
            </a:lvl6pPr>
            <a:lvl7pPr indent="-304800" lvl="6" marL="3200400" rtl="0">
              <a:lnSpc>
                <a:spcPct val="115000"/>
              </a:lnSpc>
              <a:spcBef>
                <a:spcPts val="1600"/>
              </a:spcBef>
              <a:spcAft>
                <a:spcPts val="0"/>
              </a:spcAft>
              <a:buSzPts val="1200"/>
              <a:buFont typeface="Roboto Condensed Light"/>
              <a:buChar char="●"/>
              <a:defRPr/>
            </a:lvl7pPr>
            <a:lvl8pPr indent="-304800" lvl="7" marL="3657600" rtl="0">
              <a:lnSpc>
                <a:spcPct val="115000"/>
              </a:lnSpc>
              <a:spcBef>
                <a:spcPts val="1600"/>
              </a:spcBef>
              <a:spcAft>
                <a:spcPts val="0"/>
              </a:spcAft>
              <a:buSzPts val="1200"/>
              <a:buFont typeface="Roboto Condensed Light"/>
              <a:buChar char="○"/>
              <a:defRPr/>
            </a:lvl8pPr>
            <a:lvl9pPr indent="-304800" lvl="8" marL="4114800" rtl="0">
              <a:lnSpc>
                <a:spcPct val="115000"/>
              </a:lnSpc>
              <a:spcBef>
                <a:spcPts val="1600"/>
              </a:spcBef>
              <a:spcAft>
                <a:spcPts val="1600"/>
              </a:spcAft>
              <a:buSzPts val="1200"/>
              <a:buFont typeface="Roboto Condensed Light"/>
              <a:buChar char="■"/>
              <a:defRPr/>
            </a:lvl9pPr>
          </a:lstStyle>
          <a:p/>
        </p:txBody>
      </p:sp>
      <p:sp>
        <p:nvSpPr>
          <p:cNvPr id="195" name="Google Shape;195;p18"/>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96" name="Google Shape;196;p18"/>
          <p:cNvSpPr/>
          <p:nvPr/>
        </p:nvSpPr>
        <p:spPr>
          <a:xfrm flipH="1">
            <a:off x="8122059" y="1014477"/>
            <a:ext cx="220220" cy="223620"/>
          </a:xfrm>
          <a:custGeom>
            <a:rect b="b" l="l" r="r" t="t"/>
            <a:pathLst>
              <a:path extrusionOk="0" h="6643" w="6542">
                <a:moveTo>
                  <a:pt x="3259" y="0"/>
                </a:moveTo>
                <a:lnTo>
                  <a:pt x="3008" y="727"/>
                </a:lnTo>
                <a:cubicBezTo>
                  <a:pt x="2933" y="928"/>
                  <a:pt x="2883" y="1153"/>
                  <a:pt x="2883" y="1379"/>
                </a:cubicBezTo>
                <a:cubicBezTo>
                  <a:pt x="2883" y="2231"/>
                  <a:pt x="2206" y="2908"/>
                  <a:pt x="1354" y="2908"/>
                </a:cubicBezTo>
                <a:lnTo>
                  <a:pt x="1229" y="2908"/>
                </a:lnTo>
                <a:cubicBezTo>
                  <a:pt x="903" y="2908"/>
                  <a:pt x="602" y="2983"/>
                  <a:pt x="326" y="3133"/>
                </a:cubicBezTo>
                <a:lnTo>
                  <a:pt x="0" y="3309"/>
                </a:lnTo>
                <a:lnTo>
                  <a:pt x="326" y="3484"/>
                </a:lnTo>
                <a:cubicBezTo>
                  <a:pt x="602" y="3635"/>
                  <a:pt x="903" y="3710"/>
                  <a:pt x="1229" y="3710"/>
                </a:cubicBezTo>
                <a:lnTo>
                  <a:pt x="1354" y="3710"/>
                </a:lnTo>
                <a:cubicBezTo>
                  <a:pt x="2206" y="3710"/>
                  <a:pt x="2883" y="4412"/>
                  <a:pt x="2883" y="5239"/>
                </a:cubicBezTo>
                <a:cubicBezTo>
                  <a:pt x="2883" y="5464"/>
                  <a:pt x="2933" y="5690"/>
                  <a:pt x="3008" y="5915"/>
                </a:cubicBezTo>
                <a:lnTo>
                  <a:pt x="3259" y="6642"/>
                </a:lnTo>
                <a:lnTo>
                  <a:pt x="3534" y="5915"/>
                </a:lnTo>
                <a:cubicBezTo>
                  <a:pt x="3609" y="5690"/>
                  <a:pt x="3660" y="5464"/>
                  <a:pt x="3660" y="5239"/>
                </a:cubicBezTo>
                <a:cubicBezTo>
                  <a:pt x="3660" y="4412"/>
                  <a:pt x="4336" y="3710"/>
                  <a:pt x="5188" y="3710"/>
                </a:cubicBezTo>
                <a:lnTo>
                  <a:pt x="5314" y="3710"/>
                </a:lnTo>
                <a:cubicBezTo>
                  <a:pt x="5640" y="3710"/>
                  <a:pt x="5940" y="3635"/>
                  <a:pt x="6216" y="3484"/>
                </a:cubicBezTo>
                <a:lnTo>
                  <a:pt x="6542" y="3309"/>
                </a:lnTo>
                <a:lnTo>
                  <a:pt x="6216" y="3133"/>
                </a:lnTo>
                <a:cubicBezTo>
                  <a:pt x="5940" y="2983"/>
                  <a:pt x="5640" y="2908"/>
                  <a:pt x="5314" y="2908"/>
                </a:cubicBezTo>
                <a:lnTo>
                  <a:pt x="5188" y="2908"/>
                </a:lnTo>
                <a:cubicBezTo>
                  <a:pt x="4336" y="2908"/>
                  <a:pt x="3660" y="2231"/>
                  <a:pt x="3660" y="1379"/>
                </a:cubicBezTo>
                <a:cubicBezTo>
                  <a:pt x="3660" y="1153"/>
                  <a:pt x="3609" y="928"/>
                  <a:pt x="3534" y="727"/>
                </a:cubicBezTo>
                <a:lnTo>
                  <a:pt x="325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8"/>
          <p:cNvSpPr/>
          <p:nvPr/>
        </p:nvSpPr>
        <p:spPr>
          <a:xfrm flipH="1">
            <a:off x="8391459" y="848271"/>
            <a:ext cx="163697" cy="166208"/>
          </a:xfrm>
          <a:custGeom>
            <a:rect b="b" l="l" r="r" t="t"/>
            <a:pathLst>
              <a:path extrusionOk="0" h="6643" w="6542">
                <a:moveTo>
                  <a:pt x="3259" y="0"/>
                </a:moveTo>
                <a:lnTo>
                  <a:pt x="3008" y="727"/>
                </a:lnTo>
                <a:cubicBezTo>
                  <a:pt x="2933" y="928"/>
                  <a:pt x="2883" y="1153"/>
                  <a:pt x="2883" y="1379"/>
                </a:cubicBezTo>
                <a:cubicBezTo>
                  <a:pt x="2883" y="2231"/>
                  <a:pt x="2206" y="2908"/>
                  <a:pt x="1354" y="2908"/>
                </a:cubicBezTo>
                <a:lnTo>
                  <a:pt x="1229" y="2908"/>
                </a:lnTo>
                <a:cubicBezTo>
                  <a:pt x="903" y="2908"/>
                  <a:pt x="602" y="2983"/>
                  <a:pt x="326" y="3133"/>
                </a:cubicBezTo>
                <a:lnTo>
                  <a:pt x="0" y="3309"/>
                </a:lnTo>
                <a:lnTo>
                  <a:pt x="326" y="3484"/>
                </a:lnTo>
                <a:cubicBezTo>
                  <a:pt x="602" y="3635"/>
                  <a:pt x="903" y="3710"/>
                  <a:pt x="1229" y="3710"/>
                </a:cubicBezTo>
                <a:lnTo>
                  <a:pt x="1354" y="3710"/>
                </a:lnTo>
                <a:cubicBezTo>
                  <a:pt x="2206" y="3710"/>
                  <a:pt x="2883" y="4412"/>
                  <a:pt x="2883" y="5239"/>
                </a:cubicBezTo>
                <a:cubicBezTo>
                  <a:pt x="2883" y="5464"/>
                  <a:pt x="2933" y="5690"/>
                  <a:pt x="3008" y="5915"/>
                </a:cubicBezTo>
                <a:lnTo>
                  <a:pt x="3259" y="6642"/>
                </a:lnTo>
                <a:lnTo>
                  <a:pt x="3534" y="5915"/>
                </a:lnTo>
                <a:cubicBezTo>
                  <a:pt x="3609" y="5690"/>
                  <a:pt x="3660" y="5464"/>
                  <a:pt x="3660" y="5239"/>
                </a:cubicBezTo>
                <a:cubicBezTo>
                  <a:pt x="3660" y="4412"/>
                  <a:pt x="4336" y="3710"/>
                  <a:pt x="5188" y="3710"/>
                </a:cubicBezTo>
                <a:lnTo>
                  <a:pt x="5314" y="3710"/>
                </a:lnTo>
                <a:cubicBezTo>
                  <a:pt x="5640" y="3710"/>
                  <a:pt x="5940" y="3635"/>
                  <a:pt x="6216" y="3484"/>
                </a:cubicBezTo>
                <a:lnTo>
                  <a:pt x="6542" y="3309"/>
                </a:lnTo>
                <a:lnTo>
                  <a:pt x="6216" y="3133"/>
                </a:lnTo>
                <a:cubicBezTo>
                  <a:pt x="5940" y="2983"/>
                  <a:pt x="5640" y="2908"/>
                  <a:pt x="5314" y="2908"/>
                </a:cubicBezTo>
                <a:lnTo>
                  <a:pt x="5188" y="2908"/>
                </a:lnTo>
                <a:cubicBezTo>
                  <a:pt x="4336" y="2908"/>
                  <a:pt x="3660" y="2231"/>
                  <a:pt x="3660" y="1379"/>
                </a:cubicBezTo>
                <a:cubicBezTo>
                  <a:pt x="3660" y="1153"/>
                  <a:pt x="3609" y="928"/>
                  <a:pt x="3534" y="727"/>
                </a:cubicBezTo>
                <a:lnTo>
                  <a:pt x="325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8"/>
          <p:cNvSpPr/>
          <p:nvPr/>
        </p:nvSpPr>
        <p:spPr>
          <a:xfrm flipH="1">
            <a:off x="8122059" y="539401"/>
            <a:ext cx="220220" cy="223620"/>
          </a:xfrm>
          <a:custGeom>
            <a:rect b="b" l="l" r="r" t="t"/>
            <a:pathLst>
              <a:path extrusionOk="0" h="6643" w="6542">
                <a:moveTo>
                  <a:pt x="3259" y="0"/>
                </a:moveTo>
                <a:lnTo>
                  <a:pt x="3008" y="727"/>
                </a:lnTo>
                <a:cubicBezTo>
                  <a:pt x="2933" y="928"/>
                  <a:pt x="2883" y="1153"/>
                  <a:pt x="2883" y="1379"/>
                </a:cubicBezTo>
                <a:cubicBezTo>
                  <a:pt x="2883" y="2231"/>
                  <a:pt x="2206" y="2908"/>
                  <a:pt x="1354" y="2908"/>
                </a:cubicBezTo>
                <a:lnTo>
                  <a:pt x="1229" y="2908"/>
                </a:lnTo>
                <a:cubicBezTo>
                  <a:pt x="903" y="2908"/>
                  <a:pt x="602" y="2983"/>
                  <a:pt x="326" y="3133"/>
                </a:cubicBezTo>
                <a:lnTo>
                  <a:pt x="0" y="3309"/>
                </a:lnTo>
                <a:lnTo>
                  <a:pt x="326" y="3484"/>
                </a:lnTo>
                <a:cubicBezTo>
                  <a:pt x="602" y="3635"/>
                  <a:pt x="903" y="3710"/>
                  <a:pt x="1229" y="3710"/>
                </a:cubicBezTo>
                <a:lnTo>
                  <a:pt x="1354" y="3710"/>
                </a:lnTo>
                <a:cubicBezTo>
                  <a:pt x="2206" y="3710"/>
                  <a:pt x="2883" y="4412"/>
                  <a:pt x="2883" y="5239"/>
                </a:cubicBezTo>
                <a:cubicBezTo>
                  <a:pt x="2883" y="5464"/>
                  <a:pt x="2933" y="5690"/>
                  <a:pt x="3008" y="5915"/>
                </a:cubicBezTo>
                <a:lnTo>
                  <a:pt x="3259" y="6642"/>
                </a:lnTo>
                <a:lnTo>
                  <a:pt x="3534" y="5915"/>
                </a:lnTo>
                <a:cubicBezTo>
                  <a:pt x="3609" y="5690"/>
                  <a:pt x="3660" y="5464"/>
                  <a:pt x="3660" y="5239"/>
                </a:cubicBezTo>
                <a:cubicBezTo>
                  <a:pt x="3660" y="4412"/>
                  <a:pt x="4336" y="3710"/>
                  <a:pt x="5188" y="3710"/>
                </a:cubicBezTo>
                <a:lnTo>
                  <a:pt x="5314" y="3710"/>
                </a:lnTo>
                <a:cubicBezTo>
                  <a:pt x="5640" y="3710"/>
                  <a:pt x="5940" y="3635"/>
                  <a:pt x="6216" y="3484"/>
                </a:cubicBezTo>
                <a:lnTo>
                  <a:pt x="6542" y="3309"/>
                </a:lnTo>
                <a:lnTo>
                  <a:pt x="6216" y="3133"/>
                </a:lnTo>
                <a:cubicBezTo>
                  <a:pt x="5940" y="2983"/>
                  <a:pt x="5640" y="2908"/>
                  <a:pt x="5314" y="2908"/>
                </a:cubicBezTo>
                <a:lnTo>
                  <a:pt x="5188" y="2908"/>
                </a:lnTo>
                <a:cubicBezTo>
                  <a:pt x="4336" y="2908"/>
                  <a:pt x="3660" y="2231"/>
                  <a:pt x="3660" y="1379"/>
                </a:cubicBezTo>
                <a:cubicBezTo>
                  <a:pt x="3660" y="1153"/>
                  <a:pt x="3609" y="928"/>
                  <a:pt x="3534" y="727"/>
                </a:cubicBezTo>
                <a:lnTo>
                  <a:pt x="325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8"/>
          <p:cNvSpPr/>
          <p:nvPr/>
        </p:nvSpPr>
        <p:spPr>
          <a:xfrm flipH="1">
            <a:off x="510697" y="427588"/>
            <a:ext cx="220220" cy="223620"/>
          </a:xfrm>
          <a:custGeom>
            <a:rect b="b" l="l" r="r" t="t"/>
            <a:pathLst>
              <a:path extrusionOk="0" h="6643" w="6542">
                <a:moveTo>
                  <a:pt x="3259" y="0"/>
                </a:moveTo>
                <a:lnTo>
                  <a:pt x="3008" y="727"/>
                </a:lnTo>
                <a:cubicBezTo>
                  <a:pt x="2933" y="928"/>
                  <a:pt x="2883" y="1153"/>
                  <a:pt x="2883" y="1379"/>
                </a:cubicBezTo>
                <a:cubicBezTo>
                  <a:pt x="2883" y="2231"/>
                  <a:pt x="2206" y="2908"/>
                  <a:pt x="1354" y="2908"/>
                </a:cubicBezTo>
                <a:lnTo>
                  <a:pt x="1229" y="2908"/>
                </a:lnTo>
                <a:cubicBezTo>
                  <a:pt x="903" y="2908"/>
                  <a:pt x="602" y="2983"/>
                  <a:pt x="326" y="3133"/>
                </a:cubicBezTo>
                <a:lnTo>
                  <a:pt x="0" y="3309"/>
                </a:lnTo>
                <a:lnTo>
                  <a:pt x="326" y="3484"/>
                </a:lnTo>
                <a:cubicBezTo>
                  <a:pt x="602" y="3635"/>
                  <a:pt x="903" y="3710"/>
                  <a:pt x="1229" y="3710"/>
                </a:cubicBezTo>
                <a:lnTo>
                  <a:pt x="1354" y="3710"/>
                </a:lnTo>
                <a:cubicBezTo>
                  <a:pt x="2206" y="3710"/>
                  <a:pt x="2883" y="4412"/>
                  <a:pt x="2883" y="5239"/>
                </a:cubicBezTo>
                <a:cubicBezTo>
                  <a:pt x="2883" y="5464"/>
                  <a:pt x="2933" y="5690"/>
                  <a:pt x="3008" y="5915"/>
                </a:cubicBezTo>
                <a:lnTo>
                  <a:pt x="3259" y="6642"/>
                </a:lnTo>
                <a:lnTo>
                  <a:pt x="3534" y="5915"/>
                </a:lnTo>
                <a:cubicBezTo>
                  <a:pt x="3609" y="5690"/>
                  <a:pt x="3660" y="5464"/>
                  <a:pt x="3660" y="5239"/>
                </a:cubicBezTo>
                <a:cubicBezTo>
                  <a:pt x="3660" y="4412"/>
                  <a:pt x="4336" y="3710"/>
                  <a:pt x="5188" y="3710"/>
                </a:cubicBezTo>
                <a:lnTo>
                  <a:pt x="5314" y="3710"/>
                </a:lnTo>
                <a:cubicBezTo>
                  <a:pt x="5640" y="3710"/>
                  <a:pt x="5940" y="3635"/>
                  <a:pt x="6216" y="3484"/>
                </a:cubicBezTo>
                <a:lnTo>
                  <a:pt x="6542" y="3309"/>
                </a:lnTo>
                <a:lnTo>
                  <a:pt x="6216" y="3133"/>
                </a:lnTo>
                <a:cubicBezTo>
                  <a:pt x="5940" y="2983"/>
                  <a:pt x="5640" y="2908"/>
                  <a:pt x="5314" y="2908"/>
                </a:cubicBezTo>
                <a:lnTo>
                  <a:pt x="5188" y="2908"/>
                </a:lnTo>
                <a:cubicBezTo>
                  <a:pt x="4336" y="2908"/>
                  <a:pt x="3660" y="2231"/>
                  <a:pt x="3660" y="1379"/>
                </a:cubicBezTo>
                <a:cubicBezTo>
                  <a:pt x="3660" y="1153"/>
                  <a:pt x="3609" y="928"/>
                  <a:pt x="3534" y="727"/>
                </a:cubicBezTo>
                <a:lnTo>
                  <a:pt x="325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8"/>
          <p:cNvSpPr/>
          <p:nvPr/>
        </p:nvSpPr>
        <p:spPr>
          <a:xfrm flipH="1">
            <a:off x="765875" y="712475"/>
            <a:ext cx="197356" cy="200403"/>
          </a:xfrm>
          <a:custGeom>
            <a:rect b="b" l="l" r="r" t="t"/>
            <a:pathLst>
              <a:path extrusionOk="0" h="6643" w="6542">
                <a:moveTo>
                  <a:pt x="3259" y="0"/>
                </a:moveTo>
                <a:lnTo>
                  <a:pt x="3008" y="727"/>
                </a:lnTo>
                <a:cubicBezTo>
                  <a:pt x="2933" y="928"/>
                  <a:pt x="2883" y="1153"/>
                  <a:pt x="2883" y="1379"/>
                </a:cubicBezTo>
                <a:cubicBezTo>
                  <a:pt x="2883" y="2231"/>
                  <a:pt x="2206" y="2908"/>
                  <a:pt x="1354" y="2908"/>
                </a:cubicBezTo>
                <a:lnTo>
                  <a:pt x="1229" y="2908"/>
                </a:lnTo>
                <a:cubicBezTo>
                  <a:pt x="903" y="2908"/>
                  <a:pt x="602" y="2983"/>
                  <a:pt x="326" y="3133"/>
                </a:cubicBezTo>
                <a:lnTo>
                  <a:pt x="0" y="3309"/>
                </a:lnTo>
                <a:lnTo>
                  <a:pt x="326" y="3484"/>
                </a:lnTo>
                <a:cubicBezTo>
                  <a:pt x="602" y="3635"/>
                  <a:pt x="903" y="3710"/>
                  <a:pt x="1229" y="3710"/>
                </a:cubicBezTo>
                <a:lnTo>
                  <a:pt x="1354" y="3710"/>
                </a:lnTo>
                <a:cubicBezTo>
                  <a:pt x="2206" y="3710"/>
                  <a:pt x="2883" y="4412"/>
                  <a:pt x="2883" y="5239"/>
                </a:cubicBezTo>
                <a:cubicBezTo>
                  <a:pt x="2883" y="5464"/>
                  <a:pt x="2933" y="5690"/>
                  <a:pt x="3008" y="5915"/>
                </a:cubicBezTo>
                <a:lnTo>
                  <a:pt x="3259" y="6642"/>
                </a:lnTo>
                <a:lnTo>
                  <a:pt x="3534" y="5915"/>
                </a:lnTo>
                <a:cubicBezTo>
                  <a:pt x="3609" y="5690"/>
                  <a:pt x="3660" y="5464"/>
                  <a:pt x="3660" y="5239"/>
                </a:cubicBezTo>
                <a:cubicBezTo>
                  <a:pt x="3660" y="4412"/>
                  <a:pt x="4336" y="3710"/>
                  <a:pt x="5188" y="3710"/>
                </a:cubicBezTo>
                <a:lnTo>
                  <a:pt x="5314" y="3710"/>
                </a:lnTo>
                <a:cubicBezTo>
                  <a:pt x="5640" y="3710"/>
                  <a:pt x="5940" y="3635"/>
                  <a:pt x="6216" y="3484"/>
                </a:cubicBezTo>
                <a:lnTo>
                  <a:pt x="6542" y="3309"/>
                </a:lnTo>
                <a:lnTo>
                  <a:pt x="6216" y="3133"/>
                </a:lnTo>
                <a:cubicBezTo>
                  <a:pt x="5940" y="2983"/>
                  <a:pt x="5640" y="2908"/>
                  <a:pt x="5314" y="2908"/>
                </a:cubicBezTo>
                <a:lnTo>
                  <a:pt x="5188" y="2908"/>
                </a:lnTo>
                <a:cubicBezTo>
                  <a:pt x="4336" y="2908"/>
                  <a:pt x="3660" y="2231"/>
                  <a:pt x="3660" y="1379"/>
                </a:cubicBezTo>
                <a:cubicBezTo>
                  <a:pt x="3660" y="1153"/>
                  <a:pt x="3609" y="928"/>
                  <a:pt x="3534" y="727"/>
                </a:cubicBezTo>
                <a:lnTo>
                  <a:pt x="325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8"/>
          <p:cNvSpPr/>
          <p:nvPr/>
        </p:nvSpPr>
        <p:spPr>
          <a:xfrm flipH="1">
            <a:off x="510697" y="985251"/>
            <a:ext cx="220220" cy="223620"/>
          </a:xfrm>
          <a:custGeom>
            <a:rect b="b" l="l" r="r" t="t"/>
            <a:pathLst>
              <a:path extrusionOk="0" h="6643" w="6542">
                <a:moveTo>
                  <a:pt x="3259" y="0"/>
                </a:moveTo>
                <a:lnTo>
                  <a:pt x="3008" y="727"/>
                </a:lnTo>
                <a:cubicBezTo>
                  <a:pt x="2933" y="928"/>
                  <a:pt x="2883" y="1153"/>
                  <a:pt x="2883" y="1379"/>
                </a:cubicBezTo>
                <a:cubicBezTo>
                  <a:pt x="2883" y="2231"/>
                  <a:pt x="2206" y="2908"/>
                  <a:pt x="1354" y="2908"/>
                </a:cubicBezTo>
                <a:lnTo>
                  <a:pt x="1229" y="2908"/>
                </a:lnTo>
                <a:cubicBezTo>
                  <a:pt x="903" y="2908"/>
                  <a:pt x="602" y="2983"/>
                  <a:pt x="326" y="3133"/>
                </a:cubicBezTo>
                <a:lnTo>
                  <a:pt x="0" y="3309"/>
                </a:lnTo>
                <a:lnTo>
                  <a:pt x="326" y="3484"/>
                </a:lnTo>
                <a:cubicBezTo>
                  <a:pt x="602" y="3635"/>
                  <a:pt x="903" y="3710"/>
                  <a:pt x="1229" y="3710"/>
                </a:cubicBezTo>
                <a:lnTo>
                  <a:pt x="1354" y="3710"/>
                </a:lnTo>
                <a:cubicBezTo>
                  <a:pt x="2206" y="3710"/>
                  <a:pt x="2883" y="4412"/>
                  <a:pt x="2883" y="5239"/>
                </a:cubicBezTo>
                <a:cubicBezTo>
                  <a:pt x="2883" y="5464"/>
                  <a:pt x="2933" y="5690"/>
                  <a:pt x="3008" y="5915"/>
                </a:cubicBezTo>
                <a:lnTo>
                  <a:pt x="3259" y="6642"/>
                </a:lnTo>
                <a:lnTo>
                  <a:pt x="3534" y="5915"/>
                </a:lnTo>
                <a:cubicBezTo>
                  <a:pt x="3609" y="5690"/>
                  <a:pt x="3660" y="5464"/>
                  <a:pt x="3660" y="5239"/>
                </a:cubicBezTo>
                <a:cubicBezTo>
                  <a:pt x="3660" y="4412"/>
                  <a:pt x="4336" y="3710"/>
                  <a:pt x="5188" y="3710"/>
                </a:cubicBezTo>
                <a:lnTo>
                  <a:pt x="5314" y="3710"/>
                </a:lnTo>
                <a:cubicBezTo>
                  <a:pt x="5640" y="3710"/>
                  <a:pt x="5940" y="3635"/>
                  <a:pt x="6216" y="3484"/>
                </a:cubicBezTo>
                <a:lnTo>
                  <a:pt x="6542" y="3309"/>
                </a:lnTo>
                <a:lnTo>
                  <a:pt x="6216" y="3133"/>
                </a:lnTo>
                <a:cubicBezTo>
                  <a:pt x="5940" y="2983"/>
                  <a:pt x="5640" y="2908"/>
                  <a:pt x="5314" y="2908"/>
                </a:cubicBezTo>
                <a:lnTo>
                  <a:pt x="5188" y="2908"/>
                </a:lnTo>
                <a:cubicBezTo>
                  <a:pt x="4336" y="2908"/>
                  <a:pt x="3660" y="2231"/>
                  <a:pt x="3660" y="1379"/>
                </a:cubicBezTo>
                <a:cubicBezTo>
                  <a:pt x="3660" y="1153"/>
                  <a:pt x="3609" y="928"/>
                  <a:pt x="3534" y="727"/>
                </a:cubicBezTo>
                <a:lnTo>
                  <a:pt x="325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202" name="Shape 202"/>
        <p:cNvGrpSpPr/>
        <p:nvPr/>
      </p:nvGrpSpPr>
      <p:grpSpPr>
        <a:xfrm>
          <a:off x="0" y="0"/>
          <a:ext cx="0" cy="0"/>
          <a:chOff x="0" y="0"/>
          <a:chExt cx="0" cy="0"/>
        </a:xfrm>
      </p:grpSpPr>
      <p:sp>
        <p:nvSpPr>
          <p:cNvPr id="203" name="Google Shape;203;p19"/>
          <p:cNvSpPr/>
          <p:nvPr/>
        </p:nvSpPr>
        <p:spPr>
          <a:xfrm>
            <a:off x="301650" y="260700"/>
            <a:ext cx="8540700" cy="4622100"/>
          </a:xfrm>
          <a:prstGeom prst="roundRect">
            <a:avLst>
              <a:gd fmla="val 5450"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19"/>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05" name="Google Shape;205;p19"/>
          <p:cNvSpPr txBox="1"/>
          <p:nvPr>
            <p:ph idx="2" type="title"/>
          </p:nvPr>
        </p:nvSpPr>
        <p:spPr>
          <a:xfrm>
            <a:off x="720000" y="2736825"/>
            <a:ext cx="2305500" cy="434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06" name="Google Shape;206;p19"/>
          <p:cNvSpPr txBox="1"/>
          <p:nvPr>
            <p:ph idx="1" type="subTitle"/>
          </p:nvPr>
        </p:nvSpPr>
        <p:spPr>
          <a:xfrm>
            <a:off x="720000" y="3171600"/>
            <a:ext cx="2305500" cy="807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07" name="Google Shape;207;p19"/>
          <p:cNvSpPr txBox="1"/>
          <p:nvPr>
            <p:ph idx="3" type="title"/>
          </p:nvPr>
        </p:nvSpPr>
        <p:spPr>
          <a:xfrm>
            <a:off x="3419221" y="2736825"/>
            <a:ext cx="2305500" cy="434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08" name="Google Shape;208;p19"/>
          <p:cNvSpPr txBox="1"/>
          <p:nvPr>
            <p:ph idx="4" type="subTitle"/>
          </p:nvPr>
        </p:nvSpPr>
        <p:spPr>
          <a:xfrm>
            <a:off x="3419221" y="3171600"/>
            <a:ext cx="2305500" cy="807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09" name="Google Shape;209;p19"/>
          <p:cNvSpPr txBox="1"/>
          <p:nvPr>
            <p:ph idx="5" type="title"/>
          </p:nvPr>
        </p:nvSpPr>
        <p:spPr>
          <a:xfrm>
            <a:off x="6118448" y="2736825"/>
            <a:ext cx="2305500" cy="434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10" name="Google Shape;210;p19"/>
          <p:cNvSpPr txBox="1"/>
          <p:nvPr>
            <p:ph idx="6" type="subTitle"/>
          </p:nvPr>
        </p:nvSpPr>
        <p:spPr>
          <a:xfrm>
            <a:off x="6118449" y="3171600"/>
            <a:ext cx="2305500" cy="807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grpSp>
        <p:nvGrpSpPr>
          <p:cNvPr id="211" name="Google Shape;211;p19"/>
          <p:cNvGrpSpPr/>
          <p:nvPr/>
        </p:nvGrpSpPr>
        <p:grpSpPr>
          <a:xfrm flipH="1">
            <a:off x="509586" y="864372"/>
            <a:ext cx="219549" cy="440548"/>
            <a:chOff x="3078475" y="5013825"/>
            <a:chExt cx="94625" cy="189875"/>
          </a:xfrm>
        </p:grpSpPr>
        <p:sp>
          <p:nvSpPr>
            <p:cNvPr id="212" name="Google Shape;212;p19"/>
            <p:cNvSpPr/>
            <p:nvPr/>
          </p:nvSpPr>
          <p:spPr>
            <a:xfrm>
              <a:off x="3078475" y="5013825"/>
              <a:ext cx="94625" cy="189875"/>
            </a:xfrm>
            <a:custGeom>
              <a:rect b="b" l="l" r="r" t="t"/>
              <a:pathLst>
                <a:path extrusionOk="0" h="7595" w="3785">
                  <a:moveTo>
                    <a:pt x="2231" y="402"/>
                  </a:moveTo>
                  <a:cubicBezTo>
                    <a:pt x="2331" y="402"/>
                    <a:pt x="2406" y="427"/>
                    <a:pt x="2481" y="452"/>
                  </a:cubicBezTo>
                  <a:cubicBezTo>
                    <a:pt x="2532" y="452"/>
                    <a:pt x="2557" y="477"/>
                    <a:pt x="2607" y="477"/>
                  </a:cubicBezTo>
                  <a:cubicBezTo>
                    <a:pt x="2657" y="502"/>
                    <a:pt x="2707" y="527"/>
                    <a:pt x="2757" y="552"/>
                  </a:cubicBezTo>
                  <a:cubicBezTo>
                    <a:pt x="2782" y="577"/>
                    <a:pt x="2832" y="602"/>
                    <a:pt x="2857" y="627"/>
                  </a:cubicBezTo>
                  <a:cubicBezTo>
                    <a:pt x="2882" y="652"/>
                    <a:pt x="2933" y="677"/>
                    <a:pt x="2958" y="702"/>
                  </a:cubicBezTo>
                  <a:cubicBezTo>
                    <a:pt x="3008" y="752"/>
                    <a:pt x="3058" y="803"/>
                    <a:pt x="3108" y="878"/>
                  </a:cubicBezTo>
                  <a:cubicBezTo>
                    <a:pt x="3133" y="903"/>
                    <a:pt x="3158" y="953"/>
                    <a:pt x="3183" y="1003"/>
                  </a:cubicBezTo>
                  <a:cubicBezTo>
                    <a:pt x="3233" y="1053"/>
                    <a:pt x="3258" y="1103"/>
                    <a:pt x="3283" y="1179"/>
                  </a:cubicBezTo>
                  <a:cubicBezTo>
                    <a:pt x="3308" y="1204"/>
                    <a:pt x="3308" y="1229"/>
                    <a:pt x="3334" y="1254"/>
                  </a:cubicBezTo>
                  <a:cubicBezTo>
                    <a:pt x="3308" y="1254"/>
                    <a:pt x="3308" y="1229"/>
                    <a:pt x="3283" y="1229"/>
                  </a:cubicBezTo>
                  <a:cubicBezTo>
                    <a:pt x="3208" y="1153"/>
                    <a:pt x="3133" y="1103"/>
                    <a:pt x="3033" y="1078"/>
                  </a:cubicBezTo>
                  <a:cubicBezTo>
                    <a:pt x="2933" y="1028"/>
                    <a:pt x="2807" y="1003"/>
                    <a:pt x="2707" y="1003"/>
                  </a:cubicBezTo>
                  <a:cubicBezTo>
                    <a:pt x="2582" y="1003"/>
                    <a:pt x="2431" y="1053"/>
                    <a:pt x="2331" y="1103"/>
                  </a:cubicBezTo>
                  <a:cubicBezTo>
                    <a:pt x="2281" y="1153"/>
                    <a:pt x="2231" y="1179"/>
                    <a:pt x="2181" y="1229"/>
                  </a:cubicBezTo>
                  <a:cubicBezTo>
                    <a:pt x="2181" y="1179"/>
                    <a:pt x="2156" y="1128"/>
                    <a:pt x="2131" y="1103"/>
                  </a:cubicBezTo>
                  <a:cubicBezTo>
                    <a:pt x="2131" y="1028"/>
                    <a:pt x="2105" y="978"/>
                    <a:pt x="2080" y="928"/>
                  </a:cubicBezTo>
                  <a:cubicBezTo>
                    <a:pt x="2055" y="903"/>
                    <a:pt x="2030" y="853"/>
                    <a:pt x="2005" y="803"/>
                  </a:cubicBezTo>
                  <a:cubicBezTo>
                    <a:pt x="1980" y="778"/>
                    <a:pt x="1930" y="752"/>
                    <a:pt x="1905" y="702"/>
                  </a:cubicBezTo>
                  <a:cubicBezTo>
                    <a:pt x="1855" y="677"/>
                    <a:pt x="1805" y="627"/>
                    <a:pt x="1730" y="627"/>
                  </a:cubicBezTo>
                  <a:cubicBezTo>
                    <a:pt x="1679" y="602"/>
                    <a:pt x="1629" y="577"/>
                    <a:pt x="1554" y="577"/>
                  </a:cubicBezTo>
                  <a:lnTo>
                    <a:pt x="1479" y="577"/>
                  </a:lnTo>
                  <a:cubicBezTo>
                    <a:pt x="1479" y="577"/>
                    <a:pt x="1504" y="552"/>
                    <a:pt x="1529" y="552"/>
                  </a:cubicBezTo>
                  <a:cubicBezTo>
                    <a:pt x="1554" y="527"/>
                    <a:pt x="1579" y="502"/>
                    <a:pt x="1629" y="502"/>
                  </a:cubicBezTo>
                  <a:cubicBezTo>
                    <a:pt x="1679" y="477"/>
                    <a:pt x="1704" y="452"/>
                    <a:pt x="1755" y="452"/>
                  </a:cubicBezTo>
                  <a:cubicBezTo>
                    <a:pt x="1830" y="427"/>
                    <a:pt x="1880" y="402"/>
                    <a:pt x="1955" y="402"/>
                  </a:cubicBezTo>
                  <a:close/>
                  <a:moveTo>
                    <a:pt x="1679" y="878"/>
                  </a:moveTo>
                  <a:cubicBezTo>
                    <a:pt x="1704" y="903"/>
                    <a:pt x="1730" y="903"/>
                    <a:pt x="1730" y="903"/>
                  </a:cubicBezTo>
                  <a:cubicBezTo>
                    <a:pt x="1755" y="928"/>
                    <a:pt x="1780" y="928"/>
                    <a:pt x="1805" y="953"/>
                  </a:cubicBezTo>
                  <a:cubicBezTo>
                    <a:pt x="1805" y="953"/>
                    <a:pt x="1830" y="978"/>
                    <a:pt x="1830" y="978"/>
                  </a:cubicBezTo>
                  <a:cubicBezTo>
                    <a:pt x="1855" y="978"/>
                    <a:pt x="1855" y="1003"/>
                    <a:pt x="1855" y="1003"/>
                  </a:cubicBezTo>
                  <a:cubicBezTo>
                    <a:pt x="1880" y="1028"/>
                    <a:pt x="1880" y="1028"/>
                    <a:pt x="1880" y="1028"/>
                  </a:cubicBezTo>
                  <a:cubicBezTo>
                    <a:pt x="1905" y="1078"/>
                    <a:pt x="1930" y="1103"/>
                    <a:pt x="1930" y="1153"/>
                  </a:cubicBezTo>
                  <a:cubicBezTo>
                    <a:pt x="1955" y="1204"/>
                    <a:pt x="1980" y="1254"/>
                    <a:pt x="2005" y="1304"/>
                  </a:cubicBezTo>
                  <a:cubicBezTo>
                    <a:pt x="2005" y="1354"/>
                    <a:pt x="2005" y="1379"/>
                    <a:pt x="2030" y="1429"/>
                  </a:cubicBezTo>
                  <a:cubicBezTo>
                    <a:pt x="2030" y="1454"/>
                    <a:pt x="2030" y="1479"/>
                    <a:pt x="2030" y="1504"/>
                  </a:cubicBezTo>
                  <a:cubicBezTo>
                    <a:pt x="2030" y="1554"/>
                    <a:pt x="2080" y="1605"/>
                    <a:pt x="2131" y="1605"/>
                  </a:cubicBezTo>
                  <a:cubicBezTo>
                    <a:pt x="2181" y="1605"/>
                    <a:pt x="2206" y="1605"/>
                    <a:pt x="2231" y="1580"/>
                  </a:cubicBezTo>
                  <a:cubicBezTo>
                    <a:pt x="2256" y="1554"/>
                    <a:pt x="2256" y="1554"/>
                    <a:pt x="2281" y="1529"/>
                  </a:cubicBezTo>
                  <a:cubicBezTo>
                    <a:pt x="2281" y="1504"/>
                    <a:pt x="2306" y="1479"/>
                    <a:pt x="2331" y="1454"/>
                  </a:cubicBezTo>
                  <a:cubicBezTo>
                    <a:pt x="2356" y="1454"/>
                    <a:pt x="2381" y="1429"/>
                    <a:pt x="2406" y="1404"/>
                  </a:cubicBezTo>
                  <a:cubicBezTo>
                    <a:pt x="2406" y="1379"/>
                    <a:pt x="2431" y="1379"/>
                    <a:pt x="2456" y="1354"/>
                  </a:cubicBezTo>
                  <a:cubicBezTo>
                    <a:pt x="2481" y="1354"/>
                    <a:pt x="2481" y="1329"/>
                    <a:pt x="2506" y="1329"/>
                  </a:cubicBezTo>
                  <a:cubicBezTo>
                    <a:pt x="2532" y="1329"/>
                    <a:pt x="2557" y="1329"/>
                    <a:pt x="2557" y="1304"/>
                  </a:cubicBezTo>
                  <a:cubicBezTo>
                    <a:pt x="2607" y="1304"/>
                    <a:pt x="2632" y="1304"/>
                    <a:pt x="2657" y="1279"/>
                  </a:cubicBezTo>
                  <a:lnTo>
                    <a:pt x="2782" y="1279"/>
                  </a:lnTo>
                  <a:cubicBezTo>
                    <a:pt x="2807" y="1279"/>
                    <a:pt x="2832" y="1304"/>
                    <a:pt x="2857" y="1304"/>
                  </a:cubicBezTo>
                  <a:cubicBezTo>
                    <a:pt x="2882" y="1304"/>
                    <a:pt x="2907" y="1304"/>
                    <a:pt x="2933" y="1329"/>
                  </a:cubicBezTo>
                  <a:cubicBezTo>
                    <a:pt x="2958" y="1329"/>
                    <a:pt x="2958" y="1354"/>
                    <a:pt x="2983" y="1354"/>
                  </a:cubicBezTo>
                  <a:cubicBezTo>
                    <a:pt x="3008" y="1354"/>
                    <a:pt x="3033" y="1379"/>
                    <a:pt x="3033" y="1379"/>
                  </a:cubicBezTo>
                  <a:cubicBezTo>
                    <a:pt x="3058" y="1404"/>
                    <a:pt x="3083" y="1429"/>
                    <a:pt x="3083" y="1429"/>
                  </a:cubicBezTo>
                  <a:cubicBezTo>
                    <a:pt x="3108" y="1454"/>
                    <a:pt x="3133" y="1479"/>
                    <a:pt x="3158" y="1504"/>
                  </a:cubicBezTo>
                  <a:cubicBezTo>
                    <a:pt x="3183" y="1529"/>
                    <a:pt x="3208" y="1554"/>
                    <a:pt x="3208" y="1580"/>
                  </a:cubicBezTo>
                  <a:cubicBezTo>
                    <a:pt x="3233" y="1605"/>
                    <a:pt x="3258" y="1630"/>
                    <a:pt x="3258" y="1655"/>
                  </a:cubicBezTo>
                  <a:cubicBezTo>
                    <a:pt x="3283" y="1705"/>
                    <a:pt x="3283" y="1730"/>
                    <a:pt x="3308" y="1780"/>
                  </a:cubicBezTo>
                  <a:cubicBezTo>
                    <a:pt x="3308" y="1805"/>
                    <a:pt x="3308" y="1830"/>
                    <a:pt x="3308" y="1830"/>
                  </a:cubicBezTo>
                  <a:cubicBezTo>
                    <a:pt x="3308" y="1905"/>
                    <a:pt x="3334" y="1956"/>
                    <a:pt x="3334" y="2031"/>
                  </a:cubicBezTo>
                  <a:cubicBezTo>
                    <a:pt x="3334" y="2081"/>
                    <a:pt x="3308" y="2131"/>
                    <a:pt x="3308" y="2181"/>
                  </a:cubicBezTo>
                  <a:cubicBezTo>
                    <a:pt x="3283" y="2206"/>
                    <a:pt x="3283" y="2206"/>
                    <a:pt x="3283" y="2231"/>
                  </a:cubicBezTo>
                  <a:cubicBezTo>
                    <a:pt x="3258" y="2256"/>
                    <a:pt x="3233" y="2281"/>
                    <a:pt x="3208" y="2331"/>
                  </a:cubicBezTo>
                  <a:cubicBezTo>
                    <a:pt x="3208" y="2357"/>
                    <a:pt x="3183" y="2382"/>
                    <a:pt x="3158" y="2407"/>
                  </a:cubicBezTo>
                  <a:cubicBezTo>
                    <a:pt x="3108" y="2457"/>
                    <a:pt x="3033" y="2507"/>
                    <a:pt x="2983" y="2557"/>
                  </a:cubicBezTo>
                  <a:cubicBezTo>
                    <a:pt x="2933" y="2607"/>
                    <a:pt x="2882" y="2632"/>
                    <a:pt x="2807" y="2657"/>
                  </a:cubicBezTo>
                  <a:cubicBezTo>
                    <a:pt x="2757" y="2707"/>
                    <a:pt x="2682" y="2732"/>
                    <a:pt x="2607" y="2783"/>
                  </a:cubicBezTo>
                  <a:cubicBezTo>
                    <a:pt x="2582" y="2783"/>
                    <a:pt x="2557" y="2808"/>
                    <a:pt x="2506" y="2808"/>
                  </a:cubicBezTo>
                  <a:cubicBezTo>
                    <a:pt x="2431" y="2833"/>
                    <a:pt x="2356" y="2858"/>
                    <a:pt x="2281" y="2858"/>
                  </a:cubicBezTo>
                  <a:cubicBezTo>
                    <a:pt x="2231" y="2858"/>
                    <a:pt x="2156" y="2883"/>
                    <a:pt x="2105" y="2883"/>
                  </a:cubicBezTo>
                  <a:lnTo>
                    <a:pt x="2055" y="2883"/>
                  </a:lnTo>
                  <a:cubicBezTo>
                    <a:pt x="2005" y="2858"/>
                    <a:pt x="1980" y="2858"/>
                    <a:pt x="1930" y="2858"/>
                  </a:cubicBezTo>
                  <a:cubicBezTo>
                    <a:pt x="1880" y="2833"/>
                    <a:pt x="1830" y="2808"/>
                    <a:pt x="1805" y="2808"/>
                  </a:cubicBezTo>
                  <a:cubicBezTo>
                    <a:pt x="1755" y="2783"/>
                    <a:pt x="1704" y="2758"/>
                    <a:pt x="1654" y="2732"/>
                  </a:cubicBezTo>
                  <a:cubicBezTo>
                    <a:pt x="1604" y="2707"/>
                    <a:pt x="1554" y="2682"/>
                    <a:pt x="1504" y="2657"/>
                  </a:cubicBezTo>
                  <a:cubicBezTo>
                    <a:pt x="1479" y="2607"/>
                    <a:pt x="1429" y="2582"/>
                    <a:pt x="1404" y="2557"/>
                  </a:cubicBezTo>
                  <a:cubicBezTo>
                    <a:pt x="1329" y="2482"/>
                    <a:pt x="1278" y="2432"/>
                    <a:pt x="1228" y="2357"/>
                  </a:cubicBezTo>
                  <a:cubicBezTo>
                    <a:pt x="1228" y="2357"/>
                    <a:pt x="1203" y="2331"/>
                    <a:pt x="1203" y="2306"/>
                  </a:cubicBezTo>
                  <a:cubicBezTo>
                    <a:pt x="1178" y="2281"/>
                    <a:pt x="1153" y="2231"/>
                    <a:pt x="1128" y="2181"/>
                  </a:cubicBezTo>
                  <a:cubicBezTo>
                    <a:pt x="1103" y="2106"/>
                    <a:pt x="1053" y="2031"/>
                    <a:pt x="1053" y="1956"/>
                  </a:cubicBezTo>
                  <a:cubicBezTo>
                    <a:pt x="1028" y="1930"/>
                    <a:pt x="1028" y="1880"/>
                    <a:pt x="1028" y="1855"/>
                  </a:cubicBezTo>
                  <a:cubicBezTo>
                    <a:pt x="1003" y="1780"/>
                    <a:pt x="1003" y="1730"/>
                    <a:pt x="1003" y="1655"/>
                  </a:cubicBezTo>
                  <a:cubicBezTo>
                    <a:pt x="1003" y="1605"/>
                    <a:pt x="1003" y="1554"/>
                    <a:pt x="1003" y="1504"/>
                  </a:cubicBezTo>
                  <a:cubicBezTo>
                    <a:pt x="1003" y="1479"/>
                    <a:pt x="1028" y="1454"/>
                    <a:pt x="1028" y="1404"/>
                  </a:cubicBezTo>
                  <a:cubicBezTo>
                    <a:pt x="1053" y="1354"/>
                    <a:pt x="1053" y="1304"/>
                    <a:pt x="1078" y="1254"/>
                  </a:cubicBezTo>
                  <a:cubicBezTo>
                    <a:pt x="1078" y="1229"/>
                    <a:pt x="1103" y="1204"/>
                    <a:pt x="1103" y="1179"/>
                  </a:cubicBezTo>
                  <a:cubicBezTo>
                    <a:pt x="1128" y="1153"/>
                    <a:pt x="1153" y="1128"/>
                    <a:pt x="1178" y="1103"/>
                  </a:cubicBezTo>
                  <a:cubicBezTo>
                    <a:pt x="1203" y="1053"/>
                    <a:pt x="1228" y="1028"/>
                    <a:pt x="1253" y="1003"/>
                  </a:cubicBezTo>
                  <a:cubicBezTo>
                    <a:pt x="1253" y="978"/>
                    <a:pt x="1278" y="978"/>
                    <a:pt x="1278" y="978"/>
                  </a:cubicBezTo>
                  <a:cubicBezTo>
                    <a:pt x="1303" y="953"/>
                    <a:pt x="1303" y="953"/>
                    <a:pt x="1329" y="928"/>
                  </a:cubicBezTo>
                  <a:cubicBezTo>
                    <a:pt x="1354" y="928"/>
                    <a:pt x="1379" y="903"/>
                    <a:pt x="1404" y="903"/>
                  </a:cubicBezTo>
                  <a:cubicBezTo>
                    <a:pt x="1429" y="903"/>
                    <a:pt x="1429" y="878"/>
                    <a:pt x="1454" y="878"/>
                  </a:cubicBezTo>
                  <a:close/>
                  <a:moveTo>
                    <a:pt x="627" y="3209"/>
                  </a:moveTo>
                  <a:cubicBezTo>
                    <a:pt x="652" y="3209"/>
                    <a:pt x="652" y="3234"/>
                    <a:pt x="652" y="3234"/>
                  </a:cubicBezTo>
                  <a:cubicBezTo>
                    <a:pt x="677" y="3234"/>
                    <a:pt x="702" y="3259"/>
                    <a:pt x="727" y="3259"/>
                  </a:cubicBezTo>
                  <a:cubicBezTo>
                    <a:pt x="752" y="3284"/>
                    <a:pt x="752" y="3284"/>
                    <a:pt x="777" y="3309"/>
                  </a:cubicBezTo>
                  <a:cubicBezTo>
                    <a:pt x="802" y="3334"/>
                    <a:pt x="802" y="3359"/>
                    <a:pt x="827" y="3384"/>
                  </a:cubicBezTo>
                  <a:cubicBezTo>
                    <a:pt x="877" y="3434"/>
                    <a:pt x="928" y="3484"/>
                    <a:pt x="953" y="3560"/>
                  </a:cubicBezTo>
                  <a:cubicBezTo>
                    <a:pt x="1003" y="3610"/>
                    <a:pt x="1028" y="3685"/>
                    <a:pt x="1053" y="3735"/>
                  </a:cubicBezTo>
                  <a:cubicBezTo>
                    <a:pt x="1078" y="3785"/>
                    <a:pt x="1103" y="3835"/>
                    <a:pt x="1128" y="3910"/>
                  </a:cubicBezTo>
                  <a:lnTo>
                    <a:pt x="1153" y="3910"/>
                  </a:lnTo>
                  <a:cubicBezTo>
                    <a:pt x="1128" y="3961"/>
                    <a:pt x="1103" y="4036"/>
                    <a:pt x="1078" y="4111"/>
                  </a:cubicBezTo>
                  <a:cubicBezTo>
                    <a:pt x="1053" y="4186"/>
                    <a:pt x="1028" y="4286"/>
                    <a:pt x="1003" y="4362"/>
                  </a:cubicBezTo>
                  <a:cubicBezTo>
                    <a:pt x="978" y="4311"/>
                    <a:pt x="928" y="4261"/>
                    <a:pt x="902" y="4211"/>
                  </a:cubicBezTo>
                  <a:cubicBezTo>
                    <a:pt x="802" y="4036"/>
                    <a:pt x="702" y="3860"/>
                    <a:pt x="627" y="3685"/>
                  </a:cubicBezTo>
                  <a:cubicBezTo>
                    <a:pt x="602" y="3610"/>
                    <a:pt x="577" y="3534"/>
                    <a:pt x="552" y="3459"/>
                  </a:cubicBezTo>
                  <a:cubicBezTo>
                    <a:pt x="527" y="3434"/>
                    <a:pt x="527" y="3409"/>
                    <a:pt x="527" y="3384"/>
                  </a:cubicBezTo>
                  <a:cubicBezTo>
                    <a:pt x="527" y="3359"/>
                    <a:pt x="527" y="3334"/>
                    <a:pt x="527" y="3309"/>
                  </a:cubicBezTo>
                  <a:cubicBezTo>
                    <a:pt x="527" y="3309"/>
                    <a:pt x="527" y="3284"/>
                    <a:pt x="527" y="3284"/>
                  </a:cubicBezTo>
                  <a:cubicBezTo>
                    <a:pt x="527" y="3259"/>
                    <a:pt x="527" y="3259"/>
                    <a:pt x="527" y="3234"/>
                  </a:cubicBezTo>
                  <a:cubicBezTo>
                    <a:pt x="527" y="3234"/>
                    <a:pt x="527" y="3209"/>
                    <a:pt x="552" y="3209"/>
                  </a:cubicBezTo>
                  <a:close/>
                  <a:moveTo>
                    <a:pt x="2406" y="3685"/>
                  </a:moveTo>
                  <a:cubicBezTo>
                    <a:pt x="2406" y="3685"/>
                    <a:pt x="2406" y="3710"/>
                    <a:pt x="2406" y="3710"/>
                  </a:cubicBezTo>
                  <a:lnTo>
                    <a:pt x="2431" y="3710"/>
                  </a:lnTo>
                  <a:cubicBezTo>
                    <a:pt x="2431" y="3710"/>
                    <a:pt x="2431" y="3710"/>
                    <a:pt x="2456" y="3735"/>
                  </a:cubicBezTo>
                  <a:cubicBezTo>
                    <a:pt x="2456" y="3735"/>
                    <a:pt x="2456" y="3735"/>
                    <a:pt x="2456" y="3760"/>
                  </a:cubicBezTo>
                  <a:cubicBezTo>
                    <a:pt x="2456" y="3785"/>
                    <a:pt x="2456" y="3785"/>
                    <a:pt x="2456" y="3785"/>
                  </a:cubicBezTo>
                  <a:cubicBezTo>
                    <a:pt x="2456" y="3810"/>
                    <a:pt x="2456" y="3810"/>
                    <a:pt x="2456" y="3835"/>
                  </a:cubicBezTo>
                  <a:cubicBezTo>
                    <a:pt x="2456" y="3860"/>
                    <a:pt x="2456" y="3885"/>
                    <a:pt x="2431" y="3910"/>
                  </a:cubicBezTo>
                  <a:cubicBezTo>
                    <a:pt x="2431" y="3935"/>
                    <a:pt x="2431" y="3935"/>
                    <a:pt x="2406" y="3961"/>
                  </a:cubicBezTo>
                  <a:cubicBezTo>
                    <a:pt x="2406" y="3986"/>
                    <a:pt x="2381" y="4011"/>
                    <a:pt x="2381" y="4036"/>
                  </a:cubicBezTo>
                  <a:cubicBezTo>
                    <a:pt x="2356" y="4061"/>
                    <a:pt x="2331" y="4086"/>
                    <a:pt x="2306" y="4111"/>
                  </a:cubicBezTo>
                  <a:lnTo>
                    <a:pt x="2281" y="4111"/>
                  </a:lnTo>
                  <a:cubicBezTo>
                    <a:pt x="2256" y="4161"/>
                    <a:pt x="2206" y="4211"/>
                    <a:pt x="2156" y="4236"/>
                  </a:cubicBezTo>
                  <a:cubicBezTo>
                    <a:pt x="2055" y="4311"/>
                    <a:pt x="1955" y="4387"/>
                    <a:pt x="1855" y="4462"/>
                  </a:cubicBezTo>
                  <a:cubicBezTo>
                    <a:pt x="1805" y="4487"/>
                    <a:pt x="1780" y="4487"/>
                    <a:pt x="1730" y="4512"/>
                  </a:cubicBezTo>
                  <a:cubicBezTo>
                    <a:pt x="1704" y="4537"/>
                    <a:pt x="1654" y="4562"/>
                    <a:pt x="1629" y="4587"/>
                  </a:cubicBezTo>
                  <a:cubicBezTo>
                    <a:pt x="1579" y="4612"/>
                    <a:pt x="1504" y="4637"/>
                    <a:pt x="1454" y="4687"/>
                  </a:cubicBezTo>
                  <a:cubicBezTo>
                    <a:pt x="1479" y="4587"/>
                    <a:pt x="1504" y="4512"/>
                    <a:pt x="1529" y="4412"/>
                  </a:cubicBezTo>
                  <a:cubicBezTo>
                    <a:pt x="1554" y="4362"/>
                    <a:pt x="1554" y="4286"/>
                    <a:pt x="1579" y="4236"/>
                  </a:cubicBezTo>
                  <a:cubicBezTo>
                    <a:pt x="1604" y="4186"/>
                    <a:pt x="1604" y="4136"/>
                    <a:pt x="1629" y="4061"/>
                  </a:cubicBezTo>
                  <a:lnTo>
                    <a:pt x="1679" y="4061"/>
                  </a:lnTo>
                  <a:cubicBezTo>
                    <a:pt x="1730" y="4011"/>
                    <a:pt x="1780" y="3961"/>
                    <a:pt x="1830" y="3935"/>
                  </a:cubicBezTo>
                  <a:cubicBezTo>
                    <a:pt x="1880" y="3885"/>
                    <a:pt x="1955" y="3835"/>
                    <a:pt x="2030" y="3785"/>
                  </a:cubicBezTo>
                  <a:cubicBezTo>
                    <a:pt x="2055" y="3760"/>
                    <a:pt x="2080" y="3760"/>
                    <a:pt x="2105" y="3735"/>
                  </a:cubicBezTo>
                  <a:cubicBezTo>
                    <a:pt x="2156" y="3710"/>
                    <a:pt x="2181" y="3710"/>
                    <a:pt x="2231" y="3685"/>
                  </a:cubicBezTo>
                  <a:close/>
                  <a:moveTo>
                    <a:pt x="1454" y="6316"/>
                  </a:moveTo>
                  <a:cubicBezTo>
                    <a:pt x="1462" y="6320"/>
                    <a:pt x="1470" y="6324"/>
                    <a:pt x="1479" y="6328"/>
                  </a:cubicBezTo>
                  <a:lnTo>
                    <a:pt x="1479" y="6328"/>
                  </a:lnTo>
                  <a:cubicBezTo>
                    <a:pt x="1478" y="6316"/>
                    <a:pt x="1473" y="6316"/>
                    <a:pt x="1454" y="6316"/>
                  </a:cubicBezTo>
                  <a:close/>
                  <a:moveTo>
                    <a:pt x="1930" y="1"/>
                  </a:moveTo>
                  <a:cubicBezTo>
                    <a:pt x="1780" y="26"/>
                    <a:pt x="1654" y="51"/>
                    <a:pt x="1529" y="101"/>
                  </a:cubicBezTo>
                  <a:cubicBezTo>
                    <a:pt x="1404" y="151"/>
                    <a:pt x="1278" y="226"/>
                    <a:pt x="1178" y="301"/>
                  </a:cubicBezTo>
                  <a:cubicBezTo>
                    <a:pt x="1078" y="377"/>
                    <a:pt x="1003" y="452"/>
                    <a:pt x="928" y="552"/>
                  </a:cubicBezTo>
                  <a:cubicBezTo>
                    <a:pt x="852" y="627"/>
                    <a:pt x="777" y="727"/>
                    <a:pt x="727" y="828"/>
                  </a:cubicBezTo>
                  <a:cubicBezTo>
                    <a:pt x="652" y="928"/>
                    <a:pt x="602" y="1028"/>
                    <a:pt x="552" y="1153"/>
                  </a:cubicBezTo>
                  <a:cubicBezTo>
                    <a:pt x="527" y="1279"/>
                    <a:pt x="501" y="1404"/>
                    <a:pt x="476" y="1529"/>
                  </a:cubicBezTo>
                  <a:cubicBezTo>
                    <a:pt x="476" y="1655"/>
                    <a:pt x="476" y="1805"/>
                    <a:pt x="527" y="1930"/>
                  </a:cubicBezTo>
                  <a:cubicBezTo>
                    <a:pt x="552" y="2056"/>
                    <a:pt x="602" y="2156"/>
                    <a:pt x="652" y="2281"/>
                  </a:cubicBezTo>
                  <a:cubicBezTo>
                    <a:pt x="702" y="2382"/>
                    <a:pt x="777" y="2507"/>
                    <a:pt x="852" y="2582"/>
                  </a:cubicBezTo>
                  <a:cubicBezTo>
                    <a:pt x="928" y="2682"/>
                    <a:pt x="1028" y="2758"/>
                    <a:pt x="1128" y="2833"/>
                  </a:cubicBezTo>
                  <a:cubicBezTo>
                    <a:pt x="1128" y="2858"/>
                    <a:pt x="1153" y="2858"/>
                    <a:pt x="1178" y="2858"/>
                  </a:cubicBezTo>
                  <a:cubicBezTo>
                    <a:pt x="1253" y="2933"/>
                    <a:pt x="1329" y="2983"/>
                    <a:pt x="1429" y="3033"/>
                  </a:cubicBezTo>
                  <a:cubicBezTo>
                    <a:pt x="1379" y="3108"/>
                    <a:pt x="1354" y="3159"/>
                    <a:pt x="1354" y="3234"/>
                  </a:cubicBezTo>
                  <a:cubicBezTo>
                    <a:pt x="1303" y="3384"/>
                    <a:pt x="1253" y="3509"/>
                    <a:pt x="1203" y="3660"/>
                  </a:cubicBezTo>
                  <a:cubicBezTo>
                    <a:pt x="1153" y="3534"/>
                    <a:pt x="1078" y="3409"/>
                    <a:pt x="1003" y="3284"/>
                  </a:cubicBezTo>
                  <a:cubicBezTo>
                    <a:pt x="953" y="3234"/>
                    <a:pt x="877" y="3159"/>
                    <a:pt x="827" y="3133"/>
                  </a:cubicBezTo>
                  <a:cubicBezTo>
                    <a:pt x="752" y="3083"/>
                    <a:pt x="677" y="3033"/>
                    <a:pt x="602" y="3033"/>
                  </a:cubicBezTo>
                  <a:cubicBezTo>
                    <a:pt x="552" y="3058"/>
                    <a:pt x="501" y="3058"/>
                    <a:pt x="451" y="3083"/>
                  </a:cubicBezTo>
                  <a:cubicBezTo>
                    <a:pt x="401" y="3133"/>
                    <a:pt x="376" y="3184"/>
                    <a:pt x="376" y="3234"/>
                  </a:cubicBezTo>
                  <a:cubicBezTo>
                    <a:pt x="376" y="3309"/>
                    <a:pt x="376" y="3384"/>
                    <a:pt x="401" y="3459"/>
                  </a:cubicBezTo>
                  <a:cubicBezTo>
                    <a:pt x="401" y="3534"/>
                    <a:pt x="451" y="3610"/>
                    <a:pt x="476" y="3685"/>
                  </a:cubicBezTo>
                  <a:cubicBezTo>
                    <a:pt x="501" y="3760"/>
                    <a:pt x="527" y="3835"/>
                    <a:pt x="552" y="3910"/>
                  </a:cubicBezTo>
                  <a:cubicBezTo>
                    <a:pt x="627" y="4061"/>
                    <a:pt x="702" y="4186"/>
                    <a:pt x="777" y="4311"/>
                  </a:cubicBezTo>
                  <a:cubicBezTo>
                    <a:pt x="827" y="4387"/>
                    <a:pt x="877" y="4462"/>
                    <a:pt x="928" y="4512"/>
                  </a:cubicBezTo>
                  <a:cubicBezTo>
                    <a:pt x="928" y="4537"/>
                    <a:pt x="928" y="4537"/>
                    <a:pt x="953" y="4562"/>
                  </a:cubicBezTo>
                  <a:cubicBezTo>
                    <a:pt x="928" y="4637"/>
                    <a:pt x="902" y="4712"/>
                    <a:pt x="877" y="4788"/>
                  </a:cubicBezTo>
                  <a:cubicBezTo>
                    <a:pt x="827" y="4913"/>
                    <a:pt x="802" y="5013"/>
                    <a:pt x="752" y="5113"/>
                  </a:cubicBezTo>
                  <a:cubicBezTo>
                    <a:pt x="727" y="5214"/>
                    <a:pt x="677" y="5314"/>
                    <a:pt x="652" y="5389"/>
                  </a:cubicBezTo>
                  <a:cubicBezTo>
                    <a:pt x="602" y="5489"/>
                    <a:pt x="577" y="5590"/>
                    <a:pt x="552" y="5690"/>
                  </a:cubicBezTo>
                  <a:cubicBezTo>
                    <a:pt x="501" y="5790"/>
                    <a:pt x="476" y="5890"/>
                    <a:pt x="451" y="5991"/>
                  </a:cubicBezTo>
                  <a:cubicBezTo>
                    <a:pt x="401" y="6066"/>
                    <a:pt x="376" y="6166"/>
                    <a:pt x="351" y="6266"/>
                  </a:cubicBezTo>
                  <a:cubicBezTo>
                    <a:pt x="301" y="6367"/>
                    <a:pt x="276" y="6467"/>
                    <a:pt x="226" y="6567"/>
                  </a:cubicBezTo>
                  <a:cubicBezTo>
                    <a:pt x="201" y="6667"/>
                    <a:pt x="176" y="6768"/>
                    <a:pt x="126" y="6868"/>
                  </a:cubicBezTo>
                  <a:cubicBezTo>
                    <a:pt x="100" y="6943"/>
                    <a:pt x="75" y="7043"/>
                    <a:pt x="50" y="7118"/>
                  </a:cubicBezTo>
                  <a:cubicBezTo>
                    <a:pt x="50" y="7144"/>
                    <a:pt x="25" y="7169"/>
                    <a:pt x="25" y="7194"/>
                  </a:cubicBezTo>
                  <a:cubicBezTo>
                    <a:pt x="25" y="7219"/>
                    <a:pt x="25" y="7219"/>
                    <a:pt x="25" y="7244"/>
                  </a:cubicBezTo>
                  <a:cubicBezTo>
                    <a:pt x="0" y="7294"/>
                    <a:pt x="0" y="7319"/>
                    <a:pt x="0" y="7369"/>
                  </a:cubicBezTo>
                  <a:cubicBezTo>
                    <a:pt x="0" y="7494"/>
                    <a:pt x="126" y="7595"/>
                    <a:pt x="226" y="7595"/>
                  </a:cubicBezTo>
                  <a:lnTo>
                    <a:pt x="326" y="7595"/>
                  </a:lnTo>
                  <a:cubicBezTo>
                    <a:pt x="401" y="7570"/>
                    <a:pt x="451" y="7494"/>
                    <a:pt x="476" y="7419"/>
                  </a:cubicBezTo>
                  <a:cubicBezTo>
                    <a:pt x="501" y="7369"/>
                    <a:pt x="501" y="7344"/>
                    <a:pt x="527" y="7294"/>
                  </a:cubicBezTo>
                  <a:cubicBezTo>
                    <a:pt x="552" y="7244"/>
                    <a:pt x="552" y="7194"/>
                    <a:pt x="577" y="7144"/>
                  </a:cubicBezTo>
                  <a:cubicBezTo>
                    <a:pt x="577" y="7169"/>
                    <a:pt x="602" y="7169"/>
                    <a:pt x="602" y="7169"/>
                  </a:cubicBezTo>
                  <a:cubicBezTo>
                    <a:pt x="702" y="7219"/>
                    <a:pt x="777" y="7269"/>
                    <a:pt x="877" y="7294"/>
                  </a:cubicBezTo>
                  <a:cubicBezTo>
                    <a:pt x="953" y="7319"/>
                    <a:pt x="1003" y="7344"/>
                    <a:pt x="1078" y="7394"/>
                  </a:cubicBezTo>
                  <a:cubicBezTo>
                    <a:pt x="1128" y="7394"/>
                    <a:pt x="1178" y="7419"/>
                    <a:pt x="1228" y="7444"/>
                  </a:cubicBezTo>
                  <a:cubicBezTo>
                    <a:pt x="1228" y="7444"/>
                    <a:pt x="1253" y="7444"/>
                    <a:pt x="1278" y="7469"/>
                  </a:cubicBezTo>
                  <a:cubicBezTo>
                    <a:pt x="1303" y="7469"/>
                    <a:pt x="1329" y="7494"/>
                    <a:pt x="1354" y="7494"/>
                  </a:cubicBezTo>
                  <a:cubicBezTo>
                    <a:pt x="1370" y="7503"/>
                    <a:pt x="1387" y="7506"/>
                    <a:pt x="1403" y="7506"/>
                  </a:cubicBezTo>
                  <a:cubicBezTo>
                    <a:pt x="1434" y="7506"/>
                    <a:pt x="1462" y="7494"/>
                    <a:pt x="1479" y="7494"/>
                  </a:cubicBezTo>
                  <a:cubicBezTo>
                    <a:pt x="1529" y="7469"/>
                    <a:pt x="1579" y="7444"/>
                    <a:pt x="1604" y="7394"/>
                  </a:cubicBezTo>
                  <a:cubicBezTo>
                    <a:pt x="1654" y="7294"/>
                    <a:pt x="1629" y="7169"/>
                    <a:pt x="1529" y="7118"/>
                  </a:cubicBezTo>
                  <a:cubicBezTo>
                    <a:pt x="1504" y="7093"/>
                    <a:pt x="1454" y="7068"/>
                    <a:pt x="1404" y="7068"/>
                  </a:cubicBezTo>
                  <a:cubicBezTo>
                    <a:pt x="1354" y="7043"/>
                    <a:pt x="1303" y="7018"/>
                    <a:pt x="1253" y="6993"/>
                  </a:cubicBezTo>
                  <a:cubicBezTo>
                    <a:pt x="1228" y="6993"/>
                    <a:pt x="1203" y="6968"/>
                    <a:pt x="1153" y="6968"/>
                  </a:cubicBezTo>
                  <a:lnTo>
                    <a:pt x="1178" y="6968"/>
                  </a:lnTo>
                  <a:cubicBezTo>
                    <a:pt x="1153" y="6968"/>
                    <a:pt x="1153" y="6968"/>
                    <a:pt x="1153" y="6943"/>
                  </a:cubicBezTo>
                  <a:cubicBezTo>
                    <a:pt x="1078" y="6918"/>
                    <a:pt x="1003" y="6893"/>
                    <a:pt x="928" y="6868"/>
                  </a:cubicBezTo>
                  <a:cubicBezTo>
                    <a:pt x="852" y="6843"/>
                    <a:pt x="777" y="6843"/>
                    <a:pt x="677" y="6818"/>
                  </a:cubicBezTo>
                  <a:cubicBezTo>
                    <a:pt x="702" y="6793"/>
                    <a:pt x="727" y="6742"/>
                    <a:pt x="727" y="6692"/>
                  </a:cubicBezTo>
                  <a:cubicBezTo>
                    <a:pt x="752" y="6617"/>
                    <a:pt x="777" y="6567"/>
                    <a:pt x="827" y="6492"/>
                  </a:cubicBezTo>
                  <a:cubicBezTo>
                    <a:pt x="827" y="6492"/>
                    <a:pt x="852" y="6517"/>
                    <a:pt x="877" y="6517"/>
                  </a:cubicBezTo>
                  <a:cubicBezTo>
                    <a:pt x="953" y="6567"/>
                    <a:pt x="1053" y="6617"/>
                    <a:pt x="1153" y="6642"/>
                  </a:cubicBezTo>
                  <a:lnTo>
                    <a:pt x="1128" y="6642"/>
                  </a:lnTo>
                  <a:cubicBezTo>
                    <a:pt x="1203" y="6667"/>
                    <a:pt x="1278" y="6717"/>
                    <a:pt x="1379" y="6742"/>
                  </a:cubicBezTo>
                  <a:cubicBezTo>
                    <a:pt x="1404" y="6742"/>
                    <a:pt x="1429" y="6768"/>
                    <a:pt x="1479" y="6793"/>
                  </a:cubicBezTo>
                  <a:lnTo>
                    <a:pt x="1504" y="6793"/>
                  </a:lnTo>
                  <a:cubicBezTo>
                    <a:pt x="1529" y="6818"/>
                    <a:pt x="1554" y="6818"/>
                    <a:pt x="1579" y="6818"/>
                  </a:cubicBezTo>
                  <a:cubicBezTo>
                    <a:pt x="1604" y="6830"/>
                    <a:pt x="1629" y="6836"/>
                    <a:pt x="1654" y="6836"/>
                  </a:cubicBezTo>
                  <a:cubicBezTo>
                    <a:pt x="1679" y="6836"/>
                    <a:pt x="1704" y="6830"/>
                    <a:pt x="1730" y="6818"/>
                  </a:cubicBezTo>
                  <a:lnTo>
                    <a:pt x="1755" y="6818"/>
                  </a:lnTo>
                  <a:cubicBezTo>
                    <a:pt x="1780" y="6793"/>
                    <a:pt x="1805" y="6768"/>
                    <a:pt x="1830" y="6717"/>
                  </a:cubicBezTo>
                  <a:cubicBezTo>
                    <a:pt x="1880" y="6617"/>
                    <a:pt x="1855" y="6517"/>
                    <a:pt x="1755" y="6442"/>
                  </a:cubicBezTo>
                  <a:cubicBezTo>
                    <a:pt x="1704" y="6417"/>
                    <a:pt x="1654" y="6417"/>
                    <a:pt x="1629" y="6392"/>
                  </a:cubicBezTo>
                  <a:cubicBezTo>
                    <a:pt x="1587" y="6370"/>
                    <a:pt x="1527" y="6349"/>
                    <a:pt x="1479" y="6328"/>
                  </a:cubicBezTo>
                  <a:lnTo>
                    <a:pt x="1479" y="6328"/>
                  </a:lnTo>
                  <a:cubicBezTo>
                    <a:pt x="1479" y="6331"/>
                    <a:pt x="1479" y="6336"/>
                    <a:pt x="1479" y="6341"/>
                  </a:cubicBezTo>
                  <a:cubicBezTo>
                    <a:pt x="1404" y="6291"/>
                    <a:pt x="1303" y="6266"/>
                    <a:pt x="1203" y="6241"/>
                  </a:cubicBezTo>
                  <a:cubicBezTo>
                    <a:pt x="1128" y="6216"/>
                    <a:pt x="1028" y="6191"/>
                    <a:pt x="953" y="6166"/>
                  </a:cubicBezTo>
                  <a:lnTo>
                    <a:pt x="928" y="6166"/>
                  </a:lnTo>
                  <a:cubicBezTo>
                    <a:pt x="953" y="6141"/>
                    <a:pt x="953" y="6091"/>
                    <a:pt x="978" y="6066"/>
                  </a:cubicBezTo>
                  <a:cubicBezTo>
                    <a:pt x="1003" y="5991"/>
                    <a:pt x="1028" y="5915"/>
                    <a:pt x="1028" y="5865"/>
                  </a:cubicBezTo>
                  <a:cubicBezTo>
                    <a:pt x="1078" y="5890"/>
                    <a:pt x="1153" y="5890"/>
                    <a:pt x="1203" y="5915"/>
                  </a:cubicBezTo>
                  <a:cubicBezTo>
                    <a:pt x="1253" y="5940"/>
                    <a:pt x="1303" y="5966"/>
                    <a:pt x="1354" y="5991"/>
                  </a:cubicBezTo>
                  <a:lnTo>
                    <a:pt x="1479" y="5991"/>
                  </a:lnTo>
                  <a:cubicBezTo>
                    <a:pt x="1529" y="5966"/>
                    <a:pt x="1579" y="5915"/>
                    <a:pt x="1604" y="5840"/>
                  </a:cubicBezTo>
                  <a:cubicBezTo>
                    <a:pt x="1654" y="5740"/>
                    <a:pt x="1604" y="5640"/>
                    <a:pt x="1504" y="5590"/>
                  </a:cubicBezTo>
                  <a:cubicBezTo>
                    <a:pt x="1454" y="5565"/>
                    <a:pt x="1429" y="5565"/>
                    <a:pt x="1379" y="5539"/>
                  </a:cubicBezTo>
                  <a:cubicBezTo>
                    <a:pt x="1354" y="5539"/>
                    <a:pt x="1303" y="5514"/>
                    <a:pt x="1278" y="5514"/>
                  </a:cubicBezTo>
                  <a:cubicBezTo>
                    <a:pt x="1228" y="5489"/>
                    <a:pt x="1203" y="5489"/>
                    <a:pt x="1178" y="5489"/>
                  </a:cubicBezTo>
                  <a:cubicBezTo>
                    <a:pt x="1178" y="5464"/>
                    <a:pt x="1178" y="5439"/>
                    <a:pt x="1203" y="5414"/>
                  </a:cubicBezTo>
                  <a:cubicBezTo>
                    <a:pt x="1228" y="5314"/>
                    <a:pt x="1278" y="5189"/>
                    <a:pt x="1329" y="5088"/>
                  </a:cubicBezTo>
                  <a:cubicBezTo>
                    <a:pt x="1354" y="5013"/>
                    <a:pt x="1379" y="4913"/>
                    <a:pt x="1404" y="4838"/>
                  </a:cubicBezTo>
                  <a:lnTo>
                    <a:pt x="1479" y="4838"/>
                  </a:lnTo>
                  <a:cubicBezTo>
                    <a:pt x="1479" y="4813"/>
                    <a:pt x="1479" y="4813"/>
                    <a:pt x="1504" y="4813"/>
                  </a:cubicBezTo>
                  <a:cubicBezTo>
                    <a:pt x="1554" y="4788"/>
                    <a:pt x="1604" y="4763"/>
                    <a:pt x="1654" y="4737"/>
                  </a:cubicBezTo>
                  <a:cubicBezTo>
                    <a:pt x="1780" y="4687"/>
                    <a:pt x="1880" y="4612"/>
                    <a:pt x="1980" y="4562"/>
                  </a:cubicBezTo>
                  <a:cubicBezTo>
                    <a:pt x="2131" y="4462"/>
                    <a:pt x="2256" y="4362"/>
                    <a:pt x="2381" y="4261"/>
                  </a:cubicBezTo>
                  <a:cubicBezTo>
                    <a:pt x="2431" y="4211"/>
                    <a:pt x="2481" y="4136"/>
                    <a:pt x="2532" y="4061"/>
                  </a:cubicBezTo>
                  <a:cubicBezTo>
                    <a:pt x="2582" y="4011"/>
                    <a:pt x="2607" y="3910"/>
                    <a:pt x="2607" y="3835"/>
                  </a:cubicBezTo>
                  <a:cubicBezTo>
                    <a:pt x="2632" y="3810"/>
                    <a:pt x="2632" y="3760"/>
                    <a:pt x="2607" y="3735"/>
                  </a:cubicBezTo>
                  <a:cubicBezTo>
                    <a:pt x="2607" y="3685"/>
                    <a:pt x="2582" y="3635"/>
                    <a:pt x="2557" y="3610"/>
                  </a:cubicBezTo>
                  <a:cubicBezTo>
                    <a:pt x="2532" y="3585"/>
                    <a:pt x="2506" y="3560"/>
                    <a:pt x="2481" y="3534"/>
                  </a:cubicBezTo>
                  <a:cubicBezTo>
                    <a:pt x="2431" y="3509"/>
                    <a:pt x="2406" y="3509"/>
                    <a:pt x="2381" y="3509"/>
                  </a:cubicBezTo>
                  <a:cubicBezTo>
                    <a:pt x="2359" y="3502"/>
                    <a:pt x="2335" y="3499"/>
                    <a:pt x="2310" y="3499"/>
                  </a:cubicBezTo>
                  <a:cubicBezTo>
                    <a:pt x="2249" y="3499"/>
                    <a:pt x="2184" y="3517"/>
                    <a:pt x="2131" y="3534"/>
                  </a:cubicBezTo>
                  <a:cubicBezTo>
                    <a:pt x="2080" y="3560"/>
                    <a:pt x="2005" y="3585"/>
                    <a:pt x="1930" y="3610"/>
                  </a:cubicBezTo>
                  <a:cubicBezTo>
                    <a:pt x="1855" y="3660"/>
                    <a:pt x="1805" y="3710"/>
                    <a:pt x="1730" y="3760"/>
                  </a:cubicBezTo>
                  <a:lnTo>
                    <a:pt x="1704" y="3760"/>
                  </a:lnTo>
                  <a:cubicBezTo>
                    <a:pt x="1755" y="3660"/>
                    <a:pt x="1780" y="3560"/>
                    <a:pt x="1805" y="3459"/>
                  </a:cubicBezTo>
                  <a:cubicBezTo>
                    <a:pt x="1805" y="3409"/>
                    <a:pt x="1830" y="3384"/>
                    <a:pt x="1830" y="3334"/>
                  </a:cubicBezTo>
                  <a:cubicBezTo>
                    <a:pt x="1855" y="3309"/>
                    <a:pt x="1855" y="3284"/>
                    <a:pt x="1855" y="3259"/>
                  </a:cubicBezTo>
                  <a:cubicBezTo>
                    <a:pt x="1880" y="3234"/>
                    <a:pt x="1880" y="3234"/>
                    <a:pt x="1880" y="3234"/>
                  </a:cubicBezTo>
                  <a:cubicBezTo>
                    <a:pt x="1955" y="3259"/>
                    <a:pt x="2030" y="3259"/>
                    <a:pt x="2105" y="3259"/>
                  </a:cubicBezTo>
                  <a:cubicBezTo>
                    <a:pt x="2206" y="3259"/>
                    <a:pt x="2331" y="3234"/>
                    <a:pt x="2456" y="3234"/>
                  </a:cubicBezTo>
                  <a:cubicBezTo>
                    <a:pt x="2532" y="3209"/>
                    <a:pt x="2607" y="3184"/>
                    <a:pt x="2682" y="3159"/>
                  </a:cubicBezTo>
                  <a:cubicBezTo>
                    <a:pt x="2707" y="3159"/>
                    <a:pt x="2732" y="3133"/>
                    <a:pt x="2757" y="3133"/>
                  </a:cubicBezTo>
                  <a:cubicBezTo>
                    <a:pt x="2857" y="3083"/>
                    <a:pt x="2958" y="3033"/>
                    <a:pt x="3033" y="2983"/>
                  </a:cubicBezTo>
                  <a:cubicBezTo>
                    <a:pt x="3083" y="2958"/>
                    <a:pt x="3133" y="2933"/>
                    <a:pt x="3158" y="2908"/>
                  </a:cubicBezTo>
                  <a:cubicBezTo>
                    <a:pt x="3208" y="2858"/>
                    <a:pt x="3258" y="2833"/>
                    <a:pt x="3308" y="2783"/>
                  </a:cubicBezTo>
                  <a:cubicBezTo>
                    <a:pt x="3384" y="2732"/>
                    <a:pt x="3459" y="2632"/>
                    <a:pt x="3534" y="2557"/>
                  </a:cubicBezTo>
                  <a:cubicBezTo>
                    <a:pt x="3559" y="2507"/>
                    <a:pt x="3609" y="2432"/>
                    <a:pt x="3634" y="2382"/>
                  </a:cubicBezTo>
                  <a:cubicBezTo>
                    <a:pt x="3659" y="2331"/>
                    <a:pt x="3684" y="2281"/>
                    <a:pt x="3709" y="2231"/>
                  </a:cubicBezTo>
                  <a:cubicBezTo>
                    <a:pt x="3735" y="2181"/>
                    <a:pt x="3735" y="2106"/>
                    <a:pt x="3760" y="2056"/>
                  </a:cubicBezTo>
                  <a:cubicBezTo>
                    <a:pt x="3760" y="1981"/>
                    <a:pt x="3785" y="1930"/>
                    <a:pt x="3785" y="1855"/>
                  </a:cubicBezTo>
                  <a:cubicBezTo>
                    <a:pt x="3785" y="1755"/>
                    <a:pt x="3785" y="1630"/>
                    <a:pt x="3785" y="1504"/>
                  </a:cubicBezTo>
                  <a:cubicBezTo>
                    <a:pt x="3760" y="1354"/>
                    <a:pt x="3735" y="1229"/>
                    <a:pt x="3684" y="1103"/>
                  </a:cubicBezTo>
                  <a:cubicBezTo>
                    <a:pt x="3584" y="878"/>
                    <a:pt x="3459" y="652"/>
                    <a:pt x="3283" y="477"/>
                  </a:cubicBezTo>
                  <a:cubicBezTo>
                    <a:pt x="3208" y="402"/>
                    <a:pt x="3108" y="326"/>
                    <a:pt x="3008" y="251"/>
                  </a:cubicBezTo>
                  <a:cubicBezTo>
                    <a:pt x="2907" y="176"/>
                    <a:pt x="2807" y="126"/>
                    <a:pt x="2682" y="101"/>
                  </a:cubicBezTo>
                  <a:cubicBezTo>
                    <a:pt x="2557" y="51"/>
                    <a:pt x="2431" y="26"/>
                    <a:pt x="23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9"/>
            <p:cNvSpPr/>
            <p:nvPr/>
          </p:nvSpPr>
          <p:spPr>
            <a:xfrm>
              <a:off x="3133600" y="5028875"/>
              <a:ext cx="8175" cy="8150"/>
            </a:xfrm>
            <a:custGeom>
              <a:rect b="b" l="l" r="r" t="t"/>
              <a:pathLst>
                <a:path extrusionOk="0" h="326" w="327">
                  <a:moveTo>
                    <a:pt x="126" y="0"/>
                  </a:moveTo>
                  <a:cubicBezTo>
                    <a:pt x="76" y="25"/>
                    <a:pt x="26" y="75"/>
                    <a:pt x="26" y="125"/>
                  </a:cubicBezTo>
                  <a:cubicBezTo>
                    <a:pt x="1" y="125"/>
                    <a:pt x="1" y="150"/>
                    <a:pt x="1" y="150"/>
                  </a:cubicBezTo>
                  <a:cubicBezTo>
                    <a:pt x="1" y="176"/>
                    <a:pt x="26" y="201"/>
                    <a:pt x="26" y="251"/>
                  </a:cubicBezTo>
                  <a:cubicBezTo>
                    <a:pt x="51" y="276"/>
                    <a:pt x="101" y="301"/>
                    <a:pt x="126" y="326"/>
                  </a:cubicBezTo>
                  <a:cubicBezTo>
                    <a:pt x="151" y="326"/>
                    <a:pt x="201" y="326"/>
                    <a:pt x="226" y="301"/>
                  </a:cubicBezTo>
                  <a:lnTo>
                    <a:pt x="251" y="301"/>
                  </a:lnTo>
                  <a:cubicBezTo>
                    <a:pt x="276" y="276"/>
                    <a:pt x="301" y="226"/>
                    <a:pt x="327" y="176"/>
                  </a:cubicBezTo>
                  <a:cubicBezTo>
                    <a:pt x="327" y="150"/>
                    <a:pt x="301" y="100"/>
                    <a:pt x="276" y="75"/>
                  </a:cubicBezTo>
                  <a:cubicBezTo>
                    <a:pt x="251" y="25"/>
                    <a:pt x="201" y="0"/>
                    <a:pt x="1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4" name="Google Shape;214;p19"/>
          <p:cNvGrpSpPr/>
          <p:nvPr/>
        </p:nvGrpSpPr>
        <p:grpSpPr>
          <a:xfrm flipH="1">
            <a:off x="7688107" y="4427375"/>
            <a:ext cx="735851" cy="238301"/>
            <a:chOff x="5344775" y="4409975"/>
            <a:chExt cx="735851" cy="238301"/>
          </a:xfrm>
        </p:grpSpPr>
        <p:sp>
          <p:nvSpPr>
            <p:cNvPr id="215" name="Google Shape;215;p19"/>
            <p:cNvSpPr/>
            <p:nvPr/>
          </p:nvSpPr>
          <p:spPr>
            <a:xfrm>
              <a:off x="5455119" y="4512847"/>
              <a:ext cx="572004" cy="16812"/>
            </a:xfrm>
            <a:custGeom>
              <a:rect b="b" l="l" r="r" t="t"/>
              <a:pathLst>
                <a:path extrusionOk="0" h="126" w="4287">
                  <a:moveTo>
                    <a:pt x="76" y="0"/>
                  </a:moveTo>
                  <a:cubicBezTo>
                    <a:pt x="25" y="0"/>
                    <a:pt x="0" y="25"/>
                    <a:pt x="0" y="50"/>
                  </a:cubicBezTo>
                  <a:cubicBezTo>
                    <a:pt x="0" y="100"/>
                    <a:pt x="25" y="125"/>
                    <a:pt x="76" y="125"/>
                  </a:cubicBezTo>
                  <a:lnTo>
                    <a:pt x="4211" y="125"/>
                  </a:lnTo>
                  <a:cubicBezTo>
                    <a:pt x="4236" y="125"/>
                    <a:pt x="4286" y="100"/>
                    <a:pt x="4286" y="50"/>
                  </a:cubicBezTo>
                  <a:cubicBezTo>
                    <a:pt x="4286" y="25"/>
                    <a:pt x="4236" y="0"/>
                    <a:pt x="421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9"/>
            <p:cNvSpPr/>
            <p:nvPr/>
          </p:nvSpPr>
          <p:spPr>
            <a:xfrm>
              <a:off x="5873146" y="4418381"/>
              <a:ext cx="207480" cy="229896"/>
            </a:xfrm>
            <a:custGeom>
              <a:rect b="b" l="l" r="r" t="t"/>
              <a:pathLst>
                <a:path extrusionOk="0" h="1723" w="1555">
                  <a:moveTo>
                    <a:pt x="286" y="0"/>
                  </a:moveTo>
                  <a:cubicBezTo>
                    <a:pt x="118" y="0"/>
                    <a:pt x="493" y="758"/>
                    <a:pt x="602" y="758"/>
                  </a:cubicBezTo>
                  <a:cubicBezTo>
                    <a:pt x="702" y="758"/>
                    <a:pt x="0" y="1560"/>
                    <a:pt x="50" y="1711"/>
                  </a:cubicBezTo>
                  <a:cubicBezTo>
                    <a:pt x="55" y="1718"/>
                    <a:pt x="65" y="1722"/>
                    <a:pt x="80" y="1722"/>
                  </a:cubicBezTo>
                  <a:cubicBezTo>
                    <a:pt x="301" y="1722"/>
                    <a:pt x="1554" y="909"/>
                    <a:pt x="1554" y="909"/>
                  </a:cubicBezTo>
                  <a:lnTo>
                    <a:pt x="401" y="56"/>
                  </a:lnTo>
                  <a:cubicBezTo>
                    <a:pt x="349" y="17"/>
                    <a:pt x="312" y="0"/>
                    <a:pt x="28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9"/>
            <p:cNvSpPr/>
            <p:nvPr/>
          </p:nvSpPr>
          <p:spPr>
            <a:xfrm>
              <a:off x="5565463" y="4413311"/>
              <a:ext cx="127156" cy="210015"/>
            </a:xfrm>
            <a:custGeom>
              <a:rect b="b" l="l" r="r" t="t"/>
              <a:pathLst>
                <a:path extrusionOk="0" h="1574" w="953">
                  <a:moveTo>
                    <a:pt x="226" y="0"/>
                  </a:moveTo>
                  <a:cubicBezTo>
                    <a:pt x="207" y="0"/>
                    <a:pt x="188" y="7"/>
                    <a:pt x="176" y="19"/>
                  </a:cubicBezTo>
                  <a:cubicBezTo>
                    <a:pt x="176" y="44"/>
                    <a:pt x="176" y="69"/>
                    <a:pt x="201" y="94"/>
                  </a:cubicBezTo>
                  <a:cubicBezTo>
                    <a:pt x="502" y="370"/>
                    <a:pt x="828" y="696"/>
                    <a:pt x="828" y="796"/>
                  </a:cubicBezTo>
                  <a:cubicBezTo>
                    <a:pt x="702" y="921"/>
                    <a:pt x="51" y="1473"/>
                    <a:pt x="26" y="1473"/>
                  </a:cubicBezTo>
                  <a:cubicBezTo>
                    <a:pt x="0" y="1498"/>
                    <a:pt x="0" y="1523"/>
                    <a:pt x="26" y="1548"/>
                  </a:cubicBezTo>
                  <a:cubicBezTo>
                    <a:pt x="26" y="1573"/>
                    <a:pt x="51" y="1573"/>
                    <a:pt x="76" y="1573"/>
                  </a:cubicBezTo>
                  <a:lnTo>
                    <a:pt x="101" y="1573"/>
                  </a:lnTo>
                  <a:cubicBezTo>
                    <a:pt x="126" y="1548"/>
                    <a:pt x="828" y="972"/>
                    <a:pt x="928" y="871"/>
                  </a:cubicBezTo>
                  <a:cubicBezTo>
                    <a:pt x="953" y="846"/>
                    <a:pt x="953" y="821"/>
                    <a:pt x="953" y="796"/>
                  </a:cubicBezTo>
                  <a:cubicBezTo>
                    <a:pt x="953" y="596"/>
                    <a:pt x="427" y="145"/>
                    <a:pt x="276" y="19"/>
                  </a:cubicBezTo>
                  <a:cubicBezTo>
                    <a:pt x="264" y="7"/>
                    <a:pt x="245" y="0"/>
                    <a:pt x="22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9"/>
            <p:cNvSpPr/>
            <p:nvPr/>
          </p:nvSpPr>
          <p:spPr>
            <a:xfrm>
              <a:off x="5344775" y="4409975"/>
              <a:ext cx="127156" cy="213351"/>
            </a:xfrm>
            <a:custGeom>
              <a:rect b="b" l="l" r="r" t="t"/>
              <a:pathLst>
                <a:path extrusionOk="0" h="1599" w="953">
                  <a:moveTo>
                    <a:pt x="226" y="0"/>
                  </a:moveTo>
                  <a:cubicBezTo>
                    <a:pt x="207" y="0"/>
                    <a:pt x="188" y="7"/>
                    <a:pt x="176" y="19"/>
                  </a:cubicBezTo>
                  <a:cubicBezTo>
                    <a:pt x="151" y="44"/>
                    <a:pt x="176" y="94"/>
                    <a:pt x="201" y="119"/>
                  </a:cubicBezTo>
                  <a:cubicBezTo>
                    <a:pt x="502" y="370"/>
                    <a:pt x="827" y="696"/>
                    <a:pt x="827" y="796"/>
                  </a:cubicBezTo>
                  <a:cubicBezTo>
                    <a:pt x="702" y="921"/>
                    <a:pt x="25" y="1473"/>
                    <a:pt x="25" y="1473"/>
                  </a:cubicBezTo>
                  <a:cubicBezTo>
                    <a:pt x="0" y="1498"/>
                    <a:pt x="0" y="1548"/>
                    <a:pt x="25" y="1573"/>
                  </a:cubicBezTo>
                  <a:cubicBezTo>
                    <a:pt x="25" y="1573"/>
                    <a:pt x="50" y="1598"/>
                    <a:pt x="76" y="1598"/>
                  </a:cubicBezTo>
                  <a:cubicBezTo>
                    <a:pt x="76" y="1598"/>
                    <a:pt x="101" y="1598"/>
                    <a:pt x="101" y="1573"/>
                  </a:cubicBezTo>
                  <a:cubicBezTo>
                    <a:pt x="126" y="1548"/>
                    <a:pt x="827" y="997"/>
                    <a:pt x="928" y="871"/>
                  </a:cubicBezTo>
                  <a:cubicBezTo>
                    <a:pt x="928" y="846"/>
                    <a:pt x="953" y="846"/>
                    <a:pt x="953" y="796"/>
                  </a:cubicBezTo>
                  <a:cubicBezTo>
                    <a:pt x="953" y="621"/>
                    <a:pt x="426" y="144"/>
                    <a:pt x="276" y="19"/>
                  </a:cubicBezTo>
                  <a:cubicBezTo>
                    <a:pt x="263" y="7"/>
                    <a:pt x="245" y="0"/>
                    <a:pt x="22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9"/>
            <p:cNvSpPr/>
            <p:nvPr/>
          </p:nvSpPr>
          <p:spPr>
            <a:xfrm>
              <a:off x="5411622" y="4409975"/>
              <a:ext cx="127156" cy="213351"/>
            </a:xfrm>
            <a:custGeom>
              <a:rect b="b" l="l" r="r" t="t"/>
              <a:pathLst>
                <a:path extrusionOk="0" h="1599" w="953">
                  <a:moveTo>
                    <a:pt x="239" y="0"/>
                  </a:moveTo>
                  <a:cubicBezTo>
                    <a:pt x="226" y="0"/>
                    <a:pt x="214" y="7"/>
                    <a:pt x="201" y="19"/>
                  </a:cubicBezTo>
                  <a:cubicBezTo>
                    <a:pt x="176" y="44"/>
                    <a:pt x="176" y="94"/>
                    <a:pt x="201" y="119"/>
                  </a:cubicBezTo>
                  <a:cubicBezTo>
                    <a:pt x="502" y="370"/>
                    <a:pt x="828" y="696"/>
                    <a:pt x="828" y="796"/>
                  </a:cubicBezTo>
                  <a:cubicBezTo>
                    <a:pt x="727" y="921"/>
                    <a:pt x="51" y="1473"/>
                    <a:pt x="26" y="1473"/>
                  </a:cubicBezTo>
                  <a:cubicBezTo>
                    <a:pt x="1" y="1498"/>
                    <a:pt x="1" y="1548"/>
                    <a:pt x="26" y="1573"/>
                  </a:cubicBezTo>
                  <a:cubicBezTo>
                    <a:pt x="51" y="1573"/>
                    <a:pt x="51" y="1598"/>
                    <a:pt x="76" y="1598"/>
                  </a:cubicBezTo>
                  <a:cubicBezTo>
                    <a:pt x="101" y="1598"/>
                    <a:pt x="101" y="1598"/>
                    <a:pt x="126" y="1573"/>
                  </a:cubicBezTo>
                  <a:cubicBezTo>
                    <a:pt x="151" y="1548"/>
                    <a:pt x="828" y="997"/>
                    <a:pt x="928" y="871"/>
                  </a:cubicBezTo>
                  <a:cubicBezTo>
                    <a:pt x="953" y="846"/>
                    <a:pt x="953" y="846"/>
                    <a:pt x="953" y="796"/>
                  </a:cubicBezTo>
                  <a:cubicBezTo>
                    <a:pt x="953" y="621"/>
                    <a:pt x="427" y="144"/>
                    <a:pt x="276" y="19"/>
                  </a:cubicBezTo>
                  <a:cubicBezTo>
                    <a:pt x="264" y="7"/>
                    <a:pt x="251" y="0"/>
                    <a:pt x="23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9"/>
            <p:cNvSpPr/>
            <p:nvPr/>
          </p:nvSpPr>
          <p:spPr>
            <a:xfrm>
              <a:off x="5491945" y="4409975"/>
              <a:ext cx="127156" cy="213351"/>
            </a:xfrm>
            <a:custGeom>
              <a:rect b="b" l="l" r="r" t="t"/>
              <a:pathLst>
                <a:path extrusionOk="0" h="1599" w="953">
                  <a:moveTo>
                    <a:pt x="226" y="0"/>
                  </a:moveTo>
                  <a:cubicBezTo>
                    <a:pt x="207" y="0"/>
                    <a:pt x="188" y="7"/>
                    <a:pt x="176" y="19"/>
                  </a:cubicBezTo>
                  <a:cubicBezTo>
                    <a:pt x="150" y="44"/>
                    <a:pt x="150" y="94"/>
                    <a:pt x="176" y="119"/>
                  </a:cubicBezTo>
                  <a:cubicBezTo>
                    <a:pt x="476" y="370"/>
                    <a:pt x="802" y="696"/>
                    <a:pt x="827" y="796"/>
                  </a:cubicBezTo>
                  <a:cubicBezTo>
                    <a:pt x="702" y="921"/>
                    <a:pt x="25" y="1473"/>
                    <a:pt x="25" y="1473"/>
                  </a:cubicBezTo>
                  <a:cubicBezTo>
                    <a:pt x="0" y="1498"/>
                    <a:pt x="0" y="1548"/>
                    <a:pt x="25" y="1573"/>
                  </a:cubicBezTo>
                  <a:cubicBezTo>
                    <a:pt x="25" y="1573"/>
                    <a:pt x="50" y="1598"/>
                    <a:pt x="50" y="1598"/>
                  </a:cubicBezTo>
                  <a:cubicBezTo>
                    <a:pt x="75" y="1598"/>
                    <a:pt x="100" y="1598"/>
                    <a:pt x="100" y="1573"/>
                  </a:cubicBezTo>
                  <a:cubicBezTo>
                    <a:pt x="125" y="1548"/>
                    <a:pt x="802" y="997"/>
                    <a:pt x="927" y="871"/>
                  </a:cubicBezTo>
                  <a:cubicBezTo>
                    <a:pt x="927" y="846"/>
                    <a:pt x="952" y="846"/>
                    <a:pt x="952" y="796"/>
                  </a:cubicBezTo>
                  <a:cubicBezTo>
                    <a:pt x="927" y="621"/>
                    <a:pt x="426" y="144"/>
                    <a:pt x="276" y="19"/>
                  </a:cubicBezTo>
                  <a:cubicBezTo>
                    <a:pt x="263" y="7"/>
                    <a:pt x="244" y="0"/>
                    <a:pt x="22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1" name="Google Shape;221;p19"/>
          <p:cNvSpPr/>
          <p:nvPr/>
        </p:nvSpPr>
        <p:spPr>
          <a:xfrm>
            <a:off x="512626" y="4361924"/>
            <a:ext cx="213449" cy="216728"/>
          </a:xfrm>
          <a:custGeom>
            <a:rect b="b" l="l" r="r" t="t"/>
            <a:pathLst>
              <a:path extrusionOk="0" h="6643" w="6542">
                <a:moveTo>
                  <a:pt x="3259" y="0"/>
                </a:moveTo>
                <a:lnTo>
                  <a:pt x="3008" y="727"/>
                </a:lnTo>
                <a:cubicBezTo>
                  <a:pt x="2933" y="928"/>
                  <a:pt x="2883" y="1153"/>
                  <a:pt x="2883" y="1379"/>
                </a:cubicBezTo>
                <a:cubicBezTo>
                  <a:pt x="2883" y="2231"/>
                  <a:pt x="2206" y="2908"/>
                  <a:pt x="1354" y="2908"/>
                </a:cubicBezTo>
                <a:lnTo>
                  <a:pt x="1229" y="2908"/>
                </a:lnTo>
                <a:cubicBezTo>
                  <a:pt x="903" y="2908"/>
                  <a:pt x="602" y="2983"/>
                  <a:pt x="326" y="3133"/>
                </a:cubicBezTo>
                <a:lnTo>
                  <a:pt x="0" y="3309"/>
                </a:lnTo>
                <a:lnTo>
                  <a:pt x="326" y="3484"/>
                </a:lnTo>
                <a:cubicBezTo>
                  <a:pt x="602" y="3635"/>
                  <a:pt x="903" y="3710"/>
                  <a:pt x="1229" y="3710"/>
                </a:cubicBezTo>
                <a:lnTo>
                  <a:pt x="1354" y="3710"/>
                </a:lnTo>
                <a:cubicBezTo>
                  <a:pt x="2206" y="3710"/>
                  <a:pt x="2883" y="4412"/>
                  <a:pt x="2883" y="5239"/>
                </a:cubicBezTo>
                <a:cubicBezTo>
                  <a:pt x="2883" y="5464"/>
                  <a:pt x="2933" y="5690"/>
                  <a:pt x="3008" y="5915"/>
                </a:cubicBezTo>
                <a:lnTo>
                  <a:pt x="3259" y="6642"/>
                </a:lnTo>
                <a:lnTo>
                  <a:pt x="3534" y="5915"/>
                </a:lnTo>
                <a:cubicBezTo>
                  <a:pt x="3609" y="5690"/>
                  <a:pt x="3660" y="5464"/>
                  <a:pt x="3660" y="5239"/>
                </a:cubicBezTo>
                <a:cubicBezTo>
                  <a:pt x="3660" y="4412"/>
                  <a:pt x="4336" y="3710"/>
                  <a:pt x="5188" y="3710"/>
                </a:cubicBezTo>
                <a:lnTo>
                  <a:pt x="5314" y="3710"/>
                </a:lnTo>
                <a:cubicBezTo>
                  <a:pt x="5640" y="3710"/>
                  <a:pt x="5940" y="3635"/>
                  <a:pt x="6216" y="3484"/>
                </a:cubicBezTo>
                <a:lnTo>
                  <a:pt x="6542" y="3309"/>
                </a:lnTo>
                <a:lnTo>
                  <a:pt x="6216" y="3133"/>
                </a:lnTo>
                <a:cubicBezTo>
                  <a:pt x="5940" y="2983"/>
                  <a:pt x="5640" y="2908"/>
                  <a:pt x="5314" y="2908"/>
                </a:cubicBezTo>
                <a:lnTo>
                  <a:pt x="5188" y="2908"/>
                </a:lnTo>
                <a:cubicBezTo>
                  <a:pt x="4336" y="2908"/>
                  <a:pt x="3660" y="2231"/>
                  <a:pt x="3660" y="1379"/>
                </a:cubicBezTo>
                <a:cubicBezTo>
                  <a:pt x="3660" y="1153"/>
                  <a:pt x="3609" y="928"/>
                  <a:pt x="3534" y="727"/>
                </a:cubicBezTo>
                <a:lnTo>
                  <a:pt x="325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9"/>
          <p:cNvSpPr/>
          <p:nvPr/>
        </p:nvSpPr>
        <p:spPr>
          <a:xfrm>
            <a:off x="425750" y="4094568"/>
            <a:ext cx="160181" cy="162637"/>
          </a:xfrm>
          <a:custGeom>
            <a:rect b="b" l="l" r="r" t="t"/>
            <a:pathLst>
              <a:path extrusionOk="0" h="6643" w="6542">
                <a:moveTo>
                  <a:pt x="3259" y="0"/>
                </a:moveTo>
                <a:lnTo>
                  <a:pt x="3008" y="727"/>
                </a:lnTo>
                <a:cubicBezTo>
                  <a:pt x="2933" y="928"/>
                  <a:pt x="2883" y="1153"/>
                  <a:pt x="2883" y="1379"/>
                </a:cubicBezTo>
                <a:cubicBezTo>
                  <a:pt x="2883" y="2231"/>
                  <a:pt x="2206" y="2908"/>
                  <a:pt x="1354" y="2908"/>
                </a:cubicBezTo>
                <a:lnTo>
                  <a:pt x="1229" y="2908"/>
                </a:lnTo>
                <a:cubicBezTo>
                  <a:pt x="903" y="2908"/>
                  <a:pt x="602" y="2983"/>
                  <a:pt x="326" y="3133"/>
                </a:cubicBezTo>
                <a:lnTo>
                  <a:pt x="0" y="3309"/>
                </a:lnTo>
                <a:lnTo>
                  <a:pt x="326" y="3484"/>
                </a:lnTo>
                <a:cubicBezTo>
                  <a:pt x="602" y="3635"/>
                  <a:pt x="903" y="3710"/>
                  <a:pt x="1229" y="3710"/>
                </a:cubicBezTo>
                <a:lnTo>
                  <a:pt x="1354" y="3710"/>
                </a:lnTo>
                <a:cubicBezTo>
                  <a:pt x="2206" y="3710"/>
                  <a:pt x="2883" y="4412"/>
                  <a:pt x="2883" y="5239"/>
                </a:cubicBezTo>
                <a:cubicBezTo>
                  <a:pt x="2883" y="5464"/>
                  <a:pt x="2933" y="5690"/>
                  <a:pt x="3008" y="5915"/>
                </a:cubicBezTo>
                <a:lnTo>
                  <a:pt x="3259" y="6642"/>
                </a:lnTo>
                <a:lnTo>
                  <a:pt x="3534" y="5915"/>
                </a:lnTo>
                <a:cubicBezTo>
                  <a:pt x="3609" y="5690"/>
                  <a:pt x="3660" y="5464"/>
                  <a:pt x="3660" y="5239"/>
                </a:cubicBezTo>
                <a:cubicBezTo>
                  <a:pt x="3660" y="4412"/>
                  <a:pt x="4336" y="3710"/>
                  <a:pt x="5188" y="3710"/>
                </a:cubicBezTo>
                <a:lnTo>
                  <a:pt x="5314" y="3710"/>
                </a:lnTo>
                <a:cubicBezTo>
                  <a:pt x="5640" y="3710"/>
                  <a:pt x="5940" y="3635"/>
                  <a:pt x="6216" y="3484"/>
                </a:cubicBezTo>
                <a:lnTo>
                  <a:pt x="6542" y="3309"/>
                </a:lnTo>
                <a:lnTo>
                  <a:pt x="6216" y="3133"/>
                </a:lnTo>
                <a:cubicBezTo>
                  <a:pt x="5940" y="2983"/>
                  <a:pt x="5640" y="2908"/>
                  <a:pt x="5314" y="2908"/>
                </a:cubicBezTo>
                <a:lnTo>
                  <a:pt x="5188" y="2908"/>
                </a:lnTo>
                <a:cubicBezTo>
                  <a:pt x="4336" y="2908"/>
                  <a:pt x="3660" y="2231"/>
                  <a:pt x="3660" y="1379"/>
                </a:cubicBezTo>
                <a:cubicBezTo>
                  <a:pt x="3660" y="1153"/>
                  <a:pt x="3609" y="928"/>
                  <a:pt x="3534" y="727"/>
                </a:cubicBezTo>
                <a:lnTo>
                  <a:pt x="325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9"/>
          <p:cNvSpPr/>
          <p:nvPr/>
        </p:nvSpPr>
        <p:spPr>
          <a:xfrm flipH="1">
            <a:off x="8332150" y="806749"/>
            <a:ext cx="213449" cy="216728"/>
          </a:xfrm>
          <a:custGeom>
            <a:rect b="b" l="l" r="r" t="t"/>
            <a:pathLst>
              <a:path extrusionOk="0" h="6643" w="6542">
                <a:moveTo>
                  <a:pt x="3259" y="0"/>
                </a:moveTo>
                <a:lnTo>
                  <a:pt x="3008" y="727"/>
                </a:lnTo>
                <a:cubicBezTo>
                  <a:pt x="2933" y="928"/>
                  <a:pt x="2883" y="1153"/>
                  <a:pt x="2883" y="1379"/>
                </a:cubicBezTo>
                <a:cubicBezTo>
                  <a:pt x="2883" y="2231"/>
                  <a:pt x="2206" y="2908"/>
                  <a:pt x="1354" y="2908"/>
                </a:cubicBezTo>
                <a:lnTo>
                  <a:pt x="1229" y="2908"/>
                </a:lnTo>
                <a:cubicBezTo>
                  <a:pt x="903" y="2908"/>
                  <a:pt x="602" y="2983"/>
                  <a:pt x="326" y="3133"/>
                </a:cubicBezTo>
                <a:lnTo>
                  <a:pt x="0" y="3309"/>
                </a:lnTo>
                <a:lnTo>
                  <a:pt x="326" y="3484"/>
                </a:lnTo>
                <a:cubicBezTo>
                  <a:pt x="602" y="3635"/>
                  <a:pt x="903" y="3710"/>
                  <a:pt x="1229" y="3710"/>
                </a:cubicBezTo>
                <a:lnTo>
                  <a:pt x="1354" y="3710"/>
                </a:lnTo>
                <a:cubicBezTo>
                  <a:pt x="2206" y="3710"/>
                  <a:pt x="2883" y="4412"/>
                  <a:pt x="2883" y="5239"/>
                </a:cubicBezTo>
                <a:cubicBezTo>
                  <a:pt x="2883" y="5464"/>
                  <a:pt x="2933" y="5690"/>
                  <a:pt x="3008" y="5915"/>
                </a:cubicBezTo>
                <a:lnTo>
                  <a:pt x="3259" y="6642"/>
                </a:lnTo>
                <a:lnTo>
                  <a:pt x="3534" y="5915"/>
                </a:lnTo>
                <a:cubicBezTo>
                  <a:pt x="3609" y="5690"/>
                  <a:pt x="3660" y="5464"/>
                  <a:pt x="3660" y="5239"/>
                </a:cubicBezTo>
                <a:cubicBezTo>
                  <a:pt x="3660" y="4412"/>
                  <a:pt x="4336" y="3710"/>
                  <a:pt x="5188" y="3710"/>
                </a:cubicBezTo>
                <a:lnTo>
                  <a:pt x="5314" y="3710"/>
                </a:lnTo>
                <a:cubicBezTo>
                  <a:pt x="5640" y="3710"/>
                  <a:pt x="5940" y="3635"/>
                  <a:pt x="6216" y="3484"/>
                </a:cubicBezTo>
                <a:lnTo>
                  <a:pt x="6542" y="3309"/>
                </a:lnTo>
                <a:lnTo>
                  <a:pt x="6216" y="3133"/>
                </a:lnTo>
                <a:cubicBezTo>
                  <a:pt x="5940" y="2983"/>
                  <a:pt x="5640" y="2908"/>
                  <a:pt x="5314" y="2908"/>
                </a:cubicBezTo>
                <a:lnTo>
                  <a:pt x="5188" y="2908"/>
                </a:lnTo>
                <a:cubicBezTo>
                  <a:pt x="4336" y="2908"/>
                  <a:pt x="3660" y="2231"/>
                  <a:pt x="3660" y="1379"/>
                </a:cubicBezTo>
                <a:cubicBezTo>
                  <a:pt x="3660" y="1153"/>
                  <a:pt x="3609" y="928"/>
                  <a:pt x="3534" y="727"/>
                </a:cubicBezTo>
                <a:lnTo>
                  <a:pt x="325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19"/>
          <p:cNvSpPr/>
          <p:nvPr/>
        </p:nvSpPr>
        <p:spPr>
          <a:xfrm flipH="1">
            <a:off x="8472294" y="539393"/>
            <a:ext cx="160181" cy="162637"/>
          </a:xfrm>
          <a:custGeom>
            <a:rect b="b" l="l" r="r" t="t"/>
            <a:pathLst>
              <a:path extrusionOk="0" h="6643" w="6542">
                <a:moveTo>
                  <a:pt x="3259" y="0"/>
                </a:moveTo>
                <a:lnTo>
                  <a:pt x="3008" y="727"/>
                </a:lnTo>
                <a:cubicBezTo>
                  <a:pt x="2933" y="928"/>
                  <a:pt x="2883" y="1153"/>
                  <a:pt x="2883" y="1379"/>
                </a:cubicBezTo>
                <a:cubicBezTo>
                  <a:pt x="2883" y="2231"/>
                  <a:pt x="2206" y="2908"/>
                  <a:pt x="1354" y="2908"/>
                </a:cubicBezTo>
                <a:lnTo>
                  <a:pt x="1229" y="2908"/>
                </a:lnTo>
                <a:cubicBezTo>
                  <a:pt x="903" y="2908"/>
                  <a:pt x="602" y="2983"/>
                  <a:pt x="326" y="3133"/>
                </a:cubicBezTo>
                <a:lnTo>
                  <a:pt x="0" y="3309"/>
                </a:lnTo>
                <a:lnTo>
                  <a:pt x="326" y="3484"/>
                </a:lnTo>
                <a:cubicBezTo>
                  <a:pt x="602" y="3635"/>
                  <a:pt x="903" y="3710"/>
                  <a:pt x="1229" y="3710"/>
                </a:cubicBezTo>
                <a:lnTo>
                  <a:pt x="1354" y="3710"/>
                </a:lnTo>
                <a:cubicBezTo>
                  <a:pt x="2206" y="3710"/>
                  <a:pt x="2883" y="4412"/>
                  <a:pt x="2883" y="5239"/>
                </a:cubicBezTo>
                <a:cubicBezTo>
                  <a:pt x="2883" y="5464"/>
                  <a:pt x="2933" y="5690"/>
                  <a:pt x="3008" y="5915"/>
                </a:cubicBezTo>
                <a:lnTo>
                  <a:pt x="3259" y="6642"/>
                </a:lnTo>
                <a:lnTo>
                  <a:pt x="3534" y="5915"/>
                </a:lnTo>
                <a:cubicBezTo>
                  <a:pt x="3609" y="5690"/>
                  <a:pt x="3660" y="5464"/>
                  <a:pt x="3660" y="5239"/>
                </a:cubicBezTo>
                <a:cubicBezTo>
                  <a:pt x="3660" y="4412"/>
                  <a:pt x="4336" y="3710"/>
                  <a:pt x="5188" y="3710"/>
                </a:cubicBezTo>
                <a:lnTo>
                  <a:pt x="5314" y="3710"/>
                </a:lnTo>
                <a:cubicBezTo>
                  <a:pt x="5640" y="3710"/>
                  <a:pt x="5940" y="3635"/>
                  <a:pt x="6216" y="3484"/>
                </a:cubicBezTo>
                <a:lnTo>
                  <a:pt x="6542" y="3309"/>
                </a:lnTo>
                <a:lnTo>
                  <a:pt x="6216" y="3133"/>
                </a:lnTo>
                <a:cubicBezTo>
                  <a:pt x="5940" y="2983"/>
                  <a:pt x="5640" y="2908"/>
                  <a:pt x="5314" y="2908"/>
                </a:cubicBezTo>
                <a:lnTo>
                  <a:pt x="5188" y="2908"/>
                </a:lnTo>
                <a:cubicBezTo>
                  <a:pt x="4336" y="2908"/>
                  <a:pt x="3660" y="2231"/>
                  <a:pt x="3660" y="1379"/>
                </a:cubicBezTo>
                <a:cubicBezTo>
                  <a:pt x="3660" y="1153"/>
                  <a:pt x="3609" y="928"/>
                  <a:pt x="3534" y="727"/>
                </a:cubicBezTo>
                <a:lnTo>
                  <a:pt x="325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225" name="Shape 225"/>
        <p:cNvGrpSpPr/>
        <p:nvPr/>
      </p:nvGrpSpPr>
      <p:grpSpPr>
        <a:xfrm>
          <a:off x="0" y="0"/>
          <a:ext cx="0" cy="0"/>
          <a:chOff x="0" y="0"/>
          <a:chExt cx="0" cy="0"/>
        </a:xfrm>
      </p:grpSpPr>
      <p:sp>
        <p:nvSpPr>
          <p:cNvPr id="226" name="Google Shape;226;p20"/>
          <p:cNvSpPr/>
          <p:nvPr/>
        </p:nvSpPr>
        <p:spPr>
          <a:xfrm>
            <a:off x="301650" y="260700"/>
            <a:ext cx="8540700" cy="4622100"/>
          </a:xfrm>
          <a:prstGeom prst="roundRect">
            <a:avLst>
              <a:gd fmla="val 5450"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20"/>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28" name="Google Shape;228;p20"/>
          <p:cNvSpPr txBox="1"/>
          <p:nvPr>
            <p:ph idx="2" type="title"/>
          </p:nvPr>
        </p:nvSpPr>
        <p:spPr>
          <a:xfrm>
            <a:off x="1386984" y="1600875"/>
            <a:ext cx="2131500" cy="5277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29" name="Google Shape;229;p20"/>
          <p:cNvSpPr txBox="1"/>
          <p:nvPr>
            <p:ph idx="1" type="subTitle"/>
          </p:nvPr>
        </p:nvSpPr>
        <p:spPr>
          <a:xfrm>
            <a:off x="1386984" y="2128575"/>
            <a:ext cx="2131500" cy="5277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30" name="Google Shape;230;p20"/>
          <p:cNvSpPr txBox="1"/>
          <p:nvPr>
            <p:ph idx="3" type="title"/>
          </p:nvPr>
        </p:nvSpPr>
        <p:spPr>
          <a:xfrm>
            <a:off x="5625516" y="1600875"/>
            <a:ext cx="2131500" cy="5277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31" name="Google Shape;231;p20"/>
          <p:cNvSpPr txBox="1"/>
          <p:nvPr>
            <p:ph idx="4" type="subTitle"/>
          </p:nvPr>
        </p:nvSpPr>
        <p:spPr>
          <a:xfrm>
            <a:off x="5625509" y="2128575"/>
            <a:ext cx="2131500" cy="527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32" name="Google Shape;232;p20"/>
          <p:cNvSpPr txBox="1"/>
          <p:nvPr>
            <p:ph idx="5" type="title"/>
          </p:nvPr>
        </p:nvSpPr>
        <p:spPr>
          <a:xfrm>
            <a:off x="1386984" y="3034275"/>
            <a:ext cx="2131500" cy="5277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33" name="Google Shape;233;p20"/>
          <p:cNvSpPr txBox="1"/>
          <p:nvPr>
            <p:ph idx="6" type="subTitle"/>
          </p:nvPr>
        </p:nvSpPr>
        <p:spPr>
          <a:xfrm>
            <a:off x="1386984" y="3561975"/>
            <a:ext cx="2131500" cy="5277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34" name="Google Shape;234;p20"/>
          <p:cNvSpPr txBox="1"/>
          <p:nvPr>
            <p:ph idx="7" type="title"/>
          </p:nvPr>
        </p:nvSpPr>
        <p:spPr>
          <a:xfrm>
            <a:off x="5625516" y="3034275"/>
            <a:ext cx="2131500" cy="5277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35" name="Google Shape;235;p20"/>
          <p:cNvSpPr txBox="1"/>
          <p:nvPr>
            <p:ph idx="8" type="subTitle"/>
          </p:nvPr>
        </p:nvSpPr>
        <p:spPr>
          <a:xfrm>
            <a:off x="5625509" y="3561975"/>
            <a:ext cx="2131500" cy="527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grpSp>
        <p:nvGrpSpPr>
          <p:cNvPr id="236" name="Google Shape;236;p20"/>
          <p:cNvGrpSpPr/>
          <p:nvPr/>
        </p:nvGrpSpPr>
        <p:grpSpPr>
          <a:xfrm>
            <a:off x="8226003" y="3941590"/>
            <a:ext cx="361610" cy="589673"/>
            <a:chOff x="8223125" y="3877050"/>
            <a:chExt cx="415548" cy="677707"/>
          </a:xfrm>
        </p:grpSpPr>
        <p:sp>
          <p:nvSpPr>
            <p:cNvPr id="237" name="Google Shape;237;p20"/>
            <p:cNvSpPr/>
            <p:nvPr/>
          </p:nvSpPr>
          <p:spPr>
            <a:xfrm>
              <a:off x="8291065" y="3877050"/>
              <a:ext cx="347608" cy="551509"/>
            </a:xfrm>
            <a:custGeom>
              <a:rect b="b" l="l" r="r" t="t"/>
              <a:pathLst>
                <a:path extrusionOk="0" h="7119" w="4487">
                  <a:moveTo>
                    <a:pt x="2557" y="0"/>
                  </a:moveTo>
                  <a:cubicBezTo>
                    <a:pt x="2532" y="0"/>
                    <a:pt x="2482" y="26"/>
                    <a:pt x="2457" y="26"/>
                  </a:cubicBezTo>
                  <a:cubicBezTo>
                    <a:pt x="2331" y="101"/>
                    <a:pt x="2231" y="176"/>
                    <a:pt x="2131" y="251"/>
                  </a:cubicBezTo>
                  <a:cubicBezTo>
                    <a:pt x="2131" y="276"/>
                    <a:pt x="2106" y="276"/>
                    <a:pt x="2081" y="301"/>
                  </a:cubicBezTo>
                  <a:cubicBezTo>
                    <a:pt x="2031" y="351"/>
                    <a:pt x="1980" y="401"/>
                    <a:pt x="1930" y="452"/>
                  </a:cubicBezTo>
                  <a:cubicBezTo>
                    <a:pt x="1880" y="527"/>
                    <a:pt x="1830" y="577"/>
                    <a:pt x="1780" y="652"/>
                  </a:cubicBezTo>
                  <a:cubicBezTo>
                    <a:pt x="1755" y="727"/>
                    <a:pt x="1705" y="802"/>
                    <a:pt x="1680" y="878"/>
                  </a:cubicBezTo>
                  <a:cubicBezTo>
                    <a:pt x="1680" y="953"/>
                    <a:pt x="1680" y="1028"/>
                    <a:pt x="1680" y="1103"/>
                  </a:cubicBezTo>
                  <a:cubicBezTo>
                    <a:pt x="1680" y="1254"/>
                    <a:pt x="1705" y="1404"/>
                    <a:pt x="1730" y="1554"/>
                  </a:cubicBezTo>
                  <a:cubicBezTo>
                    <a:pt x="1755" y="1605"/>
                    <a:pt x="1755" y="1630"/>
                    <a:pt x="1780" y="1680"/>
                  </a:cubicBezTo>
                  <a:cubicBezTo>
                    <a:pt x="1755" y="1630"/>
                    <a:pt x="1730" y="1605"/>
                    <a:pt x="1705" y="1554"/>
                  </a:cubicBezTo>
                  <a:cubicBezTo>
                    <a:pt x="1655" y="1504"/>
                    <a:pt x="1630" y="1429"/>
                    <a:pt x="1579" y="1379"/>
                  </a:cubicBezTo>
                  <a:cubicBezTo>
                    <a:pt x="1554" y="1354"/>
                    <a:pt x="1529" y="1329"/>
                    <a:pt x="1529" y="1304"/>
                  </a:cubicBezTo>
                  <a:cubicBezTo>
                    <a:pt x="1504" y="1279"/>
                    <a:pt x="1479" y="1254"/>
                    <a:pt x="1454" y="1229"/>
                  </a:cubicBezTo>
                  <a:cubicBezTo>
                    <a:pt x="1429" y="1203"/>
                    <a:pt x="1404" y="1178"/>
                    <a:pt x="1379" y="1178"/>
                  </a:cubicBezTo>
                  <a:cubicBezTo>
                    <a:pt x="1329" y="1178"/>
                    <a:pt x="1304" y="1178"/>
                    <a:pt x="1279" y="1203"/>
                  </a:cubicBezTo>
                  <a:cubicBezTo>
                    <a:pt x="1229" y="1229"/>
                    <a:pt x="1204" y="1254"/>
                    <a:pt x="1178" y="1304"/>
                  </a:cubicBezTo>
                  <a:cubicBezTo>
                    <a:pt x="1153" y="1354"/>
                    <a:pt x="1153" y="1379"/>
                    <a:pt x="1128" y="1404"/>
                  </a:cubicBezTo>
                  <a:cubicBezTo>
                    <a:pt x="1128" y="1429"/>
                    <a:pt x="1103" y="1454"/>
                    <a:pt x="1103" y="1479"/>
                  </a:cubicBezTo>
                  <a:lnTo>
                    <a:pt x="1028" y="1655"/>
                  </a:lnTo>
                  <a:cubicBezTo>
                    <a:pt x="953" y="1930"/>
                    <a:pt x="853" y="2181"/>
                    <a:pt x="727" y="2432"/>
                  </a:cubicBezTo>
                  <a:cubicBezTo>
                    <a:pt x="627" y="2707"/>
                    <a:pt x="502" y="2958"/>
                    <a:pt x="376" y="3209"/>
                  </a:cubicBezTo>
                  <a:cubicBezTo>
                    <a:pt x="301" y="3334"/>
                    <a:pt x="251" y="3484"/>
                    <a:pt x="176" y="3610"/>
                  </a:cubicBezTo>
                  <a:cubicBezTo>
                    <a:pt x="126" y="3735"/>
                    <a:pt x="76" y="3885"/>
                    <a:pt x="51" y="4036"/>
                  </a:cubicBezTo>
                  <a:cubicBezTo>
                    <a:pt x="26" y="4086"/>
                    <a:pt x="26" y="4161"/>
                    <a:pt x="0" y="4236"/>
                  </a:cubicBezTo>
                  <a:cubicBezTo>
                    <a:pt x="0" y="4311"/>
                    <a:pt x="0" y="4386"/>
                    <a:pt x="0" y="4462"/>
                  </a:cubicBezTo>
                  <a:cubicBezTo>
                    <a:pt x="0" y="4612"/>
                    <a:pt x="0" y="4762"/>
                    <a:pt x="0" y="4888"/>
                  </a:cubicBezTo>
                  <a:cubicBezTo>
                    <a:pt x="26" y="5038"/>
                    <a:pt x="51" y="5188"/>
                    <a:pt x="76" y="5339"/>
                  </a:cubicBezTo>
                  <a:cubicBezTo>
                    <a:pt x="101" y="5489"/>
                    <a:pt x="151" y="5615"/>
                    <a:pt x="201" y="5740"/>
                  </a:cubicBezTo>
                  <a:cubicBezTo>
                    <a:pt x="201" y="5765"/>
                    <a:pt x="201" y="5765"/>
                    <a:pt x="201" y="5765"/>
                  </a:cubicBezTo>
                  <a:cubicBezTo>
                    <a:pt x="201" y="5790"/>
                    <a:pt x="201" y="5790"/>
                    <a:pt x="201" y="5790"/>
                  </a:cubicBezTo>
                  <a:cubicBezTo>
                    <a:pt x="226" y="5840"/>
                    <a:pt x="251" y="5890"/>
                    <a:pt x="251" y="5915"/>
                  </a:cubicBezTo>
                  <a:cubicBezTo>
                    <a:pt x="301" y="6066"/>
                    <a:pt x="376" y="6191"/>
                    <a:pt x="452" y="6316"/>
                  </a:cubicBezTo>
                  <a:cubicBezTo>
                    <a:pt x="502" y="6442"/>
                    <a:pt x="577" y="6567"/>
                    <a:pt x="677" y="6692"/>
                  </a:cubicBezTo>
                  <a:cubicBezTo>
                    <a:pt x="655" y="6670"/>
                    <a:pt x="652" y="6667"/>
                    <a:pt x="652" y="6667"/>
                  </a:cubicBezTo>
                  <a:lnTo>
                    <a:pt x="652" y="6667"/>
                  </a:lnTo>
                  <a:cubicBezTo>
                    <a:pt x="677" y="6692"/>
                    <a:pt x="677" y="6717"/>
                    <a:pt x="702" y="6742"/>
                  </a:cubicBezTo>
                  <a:cubicBezTo>
                    <a:pt x="752" y="6792"/>
                    <a:pt x="803" y="6868"/>
                    <a:pt x="853" y="6943"/>
                  </a:cubicBezTo>
                  <a:cubicBezTo>
                    <a:pt x="878" y="6968"/>
                    <a:pt x="903" y="7018"/>
                    <a:pt x="928" y="7043"/>
                  </a:cubicBezTo>
                  <a:cubicBezTo>
                    <a:pt x="928" y="7043"/>
                    <a:pt x="928" y="7043"/>
                    <a:pt x="928" y="7068"/>
                  </a:cubicBezTo>
                  <a:cubicBezTo>
                    <a:pt x="953" y="7093"/>
                    <a:pt x="978" y="7118"/>
                    <a:pt x="1028" y="7118"/>
                  </a:cubicBezTo>
                  <a:lnTo>
                    <a:pt x="1053" y="7118"/>
                  </a:lnTo>
                  <a:cubicBezTo>
                    <a:pt x="1103" y="7093"/>
                    <a:pt x="1153" y="7093"/>
                    <a:pt x="1204" y="7068"/>
                  </a:cubicBezTo>
                  <a:lnTo>
                    <a:pt x="1279" y="7068"/>
                  </a:lnTo>
                  <a:cubicBezTo>
                    <a:pt x="1404" y="7043"/>
                    <a:pt x="1529" y="7043"/>
                    <a:pt x="1680" y="7018"/>
                  </a:cubicBezTo>
                  <a:cubicBezTo>
                    <a:pt x="1805" y="6993"/>
                    <a:pt x="1955" y="6993"/>
                    <a:pt x="2106" y="6968"/>
                  </a:cubicBezTo>
                  <a:cubicBezTo>
                    <a:pt x="2181" y="6943"/>
                    <a:pt x="2256" y="6918"/>
                    <a:pt x="2331" y="6893"/>
                  </a:cubicBezTo>
                  <a:cubicBezTo>
                    <a:pt x="2407" y="6868"/>
                    <a:pt x="2482" y="6843"/>
                    <a:pt x="2557" y="6818"/>
                  </a:cubicBezTo>
                  <a:cubicBezTo>
                    <a:pt x="2632" y="6792"/>
                    <a:pt x="2707" y="6767"/>
                    <a:pt x="2782" y="6717"/>
                  </a:cubicBezTo>
                  <a:cubicBezTo>
                    <a:pt x="2858" y="6692"/>
                    <a:pt x="2933" y="6642"/>
                    <a:pt x="2983" y="6592"/>
                  </a:cubicBezTo>
                  <a:lnTo>
                    <a:pt x="3008" y="6592"/>
                  </a:lnTo>
                  <a:cubicBezTo>
                    <a:pt x="3108" y="6517"/>
                    <a:pt x="3209" y="6442"/>
                    <a:pt x="3309" y="6341"/>
                  </a:cubicBezTo>
                  <a:cubicBezTo>
                    <a:pt x="3384" y="6291"/>
                    <a:pt x="3434" y="6216"/>
                    <a:pt x="3484" y="6166"/>
                  </a:cubicBezTo>
                  <a:cubicBezTo>
                    <a:pt x="3534" y="6116"/>
                    <a:pt x="3584" y="6041"/>
                    <a:pt x="3635" y="5965"/>
                  </a:cubicBezTo>
                  <a:cubicBezTo>
                    <a:pt x="3735" y="5840"/>
                    <a:pt x="3810" y="5715"/>
                    <a:pt x="3885" y="5564"/>
                  </a:cubicBezTo>
                  <a:cubicBezTo>
                    <a:pt x="3935" y="5489"/>
                    <a:pt x="3960" y="5414"/>
                    <a:pt x="3985" y="5339"/>
                  </a:cubicBezTo>
                  <a:cubicBezTo>
                    <a:pt x="4011" y="5264"/>
                    <a:pt x="4036" y="5188"/>
                    <a:pt x="4061" y="5113"/>
                  </a:cubicBezTo>
                  <a:cubicBezTo>
                    <a:pt x="4111" y="4938"/>
                    <a:pt x="4161" y="4787"/>
                    <a:pt x="4186" y="4637"/>
                  </a:cubicBezTo>
                  <a:cubicBezTo>
                    <a:pt x="4236" y="4487"/>
                    <a:pt x="4261" y="4311"/>
                    <a:pt x="4311" y="4161"/>
                  </a:cubicBezTo>
                  <a:cubicBezTo>
                    <a:pt x="4336" y="3985"/>
                    <a:pt x="4386" y="3835"/>
                    <a:pt x="4412" y="3685"/>
                  </a:cubicBezTo>
                  <a:cubicBezTo>
                    <a:pt x="4437" y="3534"/>
                    <a:pt x="4462" y="3384"/>
                    <a:pt x="4462" y="3234"/>
                  </a:cubicBezTo>
                  <a:cubicBezTo>
                    <a:pt x="4487" y="3158"/>
                    <a:pt x="4487" y="3058"/>
                    <a:pt x="4487" y="2983"/>
                  </a:cubicBezTo>
                  <a:cubicBezTo>
                    <a:pt x="4487" y="2908"/>
                    <a:pt x="4487" y="2833"/>
                    <a:pt x="4462" y="2732"/>
                  </a:cubicBezTo>
                  <a:cubicBezTo>
                    <a:pt x="4462" y="2582"/>
                    <a:pt x="4437" y="2407"/>
                    <a:pt x="4386" y="2256"/>
                  </a:cubicBezTo>
                  <a:cubicBezTo>
                    <a:pt x="4361" y="2106"/>
                    <a:pt x="4311" y="1955"/>
                    <a:pt x="4261" y="1805"/>
                  </a:cubicBezTo>
                  <a:lnTo>
                    <a:pt x="4261" y="1755"/>
                  </a:lnTo>
                  <a:cubicBezTo>
                    <a:pt x="4211" y="1605"/>
                    <a:pt x="4136" y="1454"/>
                    <a:pt x="4061" y="1304"/>
                  </a:cubicBezTo>
                  <a:cubicBezTo>
                    <a:pt x="4011" y="1153"/>
                    <a:pt x="3935" y="1003"/>
                    <a:pt x="3835" y="878"/>
                  </a:cubicBezTo>
                  <a:cubicBezTo>
                    <a:pt x="3760" y="727"/>
                    <a:pt x="3685" y="602"/>
                    <a:pt x="3584" y="477"/>
                  </a:cubicBezTo>
                  <a:cubicBezTo>
                    <a:pt x="3559" y="427"/>
                    <a:pt x="3509" y="376"/>
                    <a:pt x="3484" y="326"/>
                  </a:cubicBezTo>
                  <a:cubicBezTo>
                    <a:pt x="3434" y="276"/>
                    <a:pt x="3409" y="226"/>
                    <a:pt x="3359" y="176"/>
                  </a:cubicBezTo>
                  <a:cubicBezTo>
                    <a:pt x="3334" y="126"/>
                    <a:pt x="3284" y="76"/>
                    <a:pt x="3234" y="51"/>
                  </a:cubicBezTo>
                  <a:cubicBezTo>
                    <a:pt x="3209" y="51"/>
                    <a:pt x="3158" y="26"/>
                    <a:pt x="3133" y="26"/>
                  </a:cubicBezTo>
                  <a:cubicBezTo>
                    <a:pt x="3121" y="13"/>
                    <a:pt x="3108" y="7"/>
                    <a:pt x="3096" y="7"/>
                  </a:cubicBezTo>
                  <a:cubicBezTo>
                    <a:pt x="3083" y="7"/>
                    <a:pt x="3071" y="13"/>
                    <a:pt x="3058" y="26"/>
                  </a:cubicBezTo>
                  <a:cubicBezTo>
                    <a:pt x="3008" y="26"/>
                    <a:pt x="2983" y="26"/>
                    <a:pt x="2958" y="51"/>
                  </a:cubicBezTo>
                  <a:cubicBezTo>
                    <a:pt x="2933" y="76"/>
                    <a:pt x="2933" y="76"/>
                    <a:pt x="2908" y="101"/>
                  </a:cubicBezTo>
                  <a:cubicBezTo>
                    <a:pt x="2883" y="126"/>
                    <a:pt x="2833" y="151"/>
                    <a:pt x="2808" y="176"/>
                  </a:cubicBezTo>
                  <a:cubicBezTo>
                    <a:pt x="2808" y="151"/>
                    <a:pt x="2782" y="126"/>
                    <a:pt x="2782" y="126"/>
                  </a:cubicBezTo>
                  <a:cubicBezTo>
                    <a:pt x="2757" y="101"/>
                    <a:pt x="2732" y="51"/>
                    <a:pt x="2682" y="51"/>
                  </a:cubicBezTo>
                  <a:cubicBezTo>
                    <a:pt x="2657" y="26"/>
                    <a:pt x="2607" y="0"/>
                    <a:pt x="2557" y="0"/>
                  </a:cubicBezTo>
                  <a:close/>
                </a:path>
              </a:pathLst>
            </a:cu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20"/>
            <p:cNvSpPr/>
            <p:nvPr/>
          </p:nvSpPr>
          <p:spPr>
            <a:xfrm>
              <a:off x="8384261" y="4414841"/>
              <a:ext cx="77" cy="77"/>
            </a:xfrm>
            <a:custGeom>
              <a:rect b="b" l="l" r="r" t="t"/>
              <a:pathLst>
                <a:path extrusionOk="0" h="1" w="1">
                  <a:moveTo>
                    <a:pt x="1" y="1"/>
                  </a:move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20"/>
            <p:cNvSpPr/>
            <p:nvPr/>
          </p:nvSpPr>
          <p:spPr>
            <a:xfrm>
              <a:off x="8335688" y="4474569"/>
              <a:ext cx="44778" cy="31608"/>
            </a:xfrm>
            <a:custGeom>
              <a:rect b="b" l="l" r="r" t="t"/>
              <a:pathLst>
                <a:path extrusionOk="0" h="408" w="578">
                  <a:moveTo>
                    <a:pt x="74" y="0"/>
                  </a:moveTo>
                  <a:cubicBezTo>
                    <a:pt x="34" y="0"/>
                    <a:pt x="1" y="41"/>
                    <a:pt x="1" y="82"/>
                  </a:cubicBezTo>
                  <a:cubicBezTo>
                    <a:pt x="1" y="107"/>
                    <a:pt x="1" y="132"/>
                    <a:pt x="1" y="132"/>
                  </a:cubicBezTo>
                  <a:cubicBezTo>
                    <a:pt x="26" y="157"/>
                    <a:pt x="26" y="182"/>
                    <a:pt x="51" y="182"/>
                  </a:cubicBezTo>
                  <a:cubicBezTo>
                    <a:pt x="76" y="182"/>
                    <a:pt x="101" y="207"/>
                    <a:pt x="151" y="207"/>
                  </a:cubicBezTo>
                  <a:cubicBezTo>
                    <a:pt x="176" y="232"/>
                    <a:pt x="201" y="232"/>
                    <a:pt x="227" y="257"/>
                  </a:cubicBezTo>
                  <a:cubicBezTo>
                    <a:pt x="277" y="283"/>
                    <a:pt x="327" y="308"/>
                    <a:pt x="377" y="333"/>
                  </a:cubicBezTo>
                  <a:cubicBezTo>
                    <a:pt x="402" y="358"/>
                    <a:pt x="427" y="383"/>
                    <a:pt x="452" y="383"/>
                  </a:cubicBezTo>
                  <a:cubicBezTo>
                    <a:pt x="477" y="408"/>
                    <a:pt x="477" y="408"/>
                    <a:pt x="502" y="408"/>
                  </a:cubicBezTo>
                  <a:lnTo>
                    <a:pt x="527" y="408"/>
                  </a:lnTo>
                  <a:cubicBezTo>
                    <a:pt x="552" y="408"/>
                    <a:pt x="577" y="383"/>
                    <a:pt x="552" y="358"/>
                  </a:cubicBezTo>
                  <a:cubicBezTo>
                    <a:pt x="552" y="333"/>
                    <a:pt x="552" y="308"/>
                    <a:pt x="527" y="308"/>
                  </a:cubicBezTo>
                  <a:cubicBezTo>
                    <a:pt x="527" y="283"/>
                    <a:pt x="502" y="283"/>
                    <a:pt x="502" y="257"/>
                  </a:cubicBezTo>
                  <a:cubicBezTo>
                    <a:pt x="452" y="232"/>
                    <a:pt x="427" y="207"/>
                    <a:pt x="377" y="182"/>
                  </a:cubicBezTo>
                  <a:cubicBezTo>
                    <a:pt x="327" y="132"/>
                    <a:pt x="302" y="107"/>
                    <a:pt x="252" y="82"/>
                  </a:cubicBezTo>
                  <a:cubicBezTo>
                    <a:pt x="201" y="57"/>
                    <a:pt x="151" y="32"/>
                    <a:pt x="101" y="7"/>
                  </a:cubicBezTo>
                  <a:cubicBezTo>
                    <a:pt x="92" y="2"/>
                    <a:pt x="83" y="0"/>
                    <a:pt x="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20"/>
            <p:cNvSpPr/>
            <p:nvPr/>
          </p:nvSpPr>
          <p:spPr>
            <a:xfrm>
              <a:off x="8351259" y="4523607"/>
              <a:ext cx="77" cy="77"/>
            </a:xfrm>
            <a:custGeom>
              <a:rect b="b" l="l" r="r" t="t"/>
              <a:pathLst>
                <a:path extrusionOk="0" h="1" w="1">
                  <a:moveTo>
                    <a:pt x="0" y="0"/>
                  </a:moveTo>
                  <a:cubicBezTo>
                    <a:pt x="0" y="0"/>
                    <a:pt x="0" y="0"/>
                    <a:pt x="0" y="0"/>
                  </a:cubicBezTo>
                  <a:cubicBezTo>
                    <a:pt x="0" y="0"/>
                    <a:pt x="0" y="0"/>
                    <a:pt x="0" y="0"/>
                  </a:cubicBezTo>
                  <a:cubicBezTo>
                    <a:pt x="0" y="0"/>
                    <a:pt x="0" y="0"/>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20"/>
            <p:cNvSpPr/>
            <p:nvPr/>
          </p:nvSpPr>
          <p:spPr>
            <a:xfrm>
              <a:off x="8333751" y="4158573"/>
              <a:ext cx="77" cy="77"/>
            </a:xfrm>
            <a:custGeom>
              <a:rect b="b" l="l" r="r" t="t"/>
              <a:pathLst>
                <a:path extrusionOk="0" h="1" w="1">
                  <a:moveTo>
                    <a:pt x="1" y="1"/>
                  </a:moveTo>
                  <a:lnTo>
                    <a:pt x="1" y="1"/>
                  </a:lnTo>
                  <a:cubicBezTo>
                    <a:pt x="1" y="1"/>
                    <a:pt x="1" y="1"/>
                    <a:pt x="1" y="1"/>
                  </a:cubicBezTo>
                  <a:cubicBezTo>
                    <a:pt x="1" y="1"/>
                    <a:pt x="1" y="1"/>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20"/>
            <p:cNvSpPr/>
            <p:nvPr/>
          </p:nvSpPr>
          <p:spPr>
            <a:xfrm>
              <a:off x="8393944" y="4247895"/>
              <a:ext cx="77" cy="77"/>
            </a:xfrm>
            <a:custGeom>
              <a:rect b="b" l="l" r="r" t="t"/>
              <a:pathLst>
                <a:path extrusionOk="0" h="1" w="1">
                  <a:moveTo>
                    <a:pt x="1" y="0"/>
                  </a:moveTo>
                  <a:lnTo>
                    <a:pt x="1" y="0"/>
                  </a:lnTo>
                  <a:cubicBezTo>
                    <a:pt x="1" y="0"/>
                    <a:pt x="1" y="0"/>
                    <a:pt x="1" y="0"/>
                  </a:cubicBezTo>
                  <a:cubicBezTo>
                    <a:pt x="1" y="0"/>
                    <a:pt x="1" y="0"/>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20"/>
            <p:cNvSpPr/>
            <p:nvPr/>
          </p:nvSpPr>
          <p:spPr>
            <a:xfrm>
              <a:off x="8223125" y="3911214"/>
              <a:ext cx="392231" cy="643543"/>
            </a:xfrm>
            <a:custGeom>
              <a:rect b="b" l="l" r="r" t="t"/>
              <a:pathLst>
                <a:path extrusionOk="0" h="8307" w="5063">
                  <a:moveTo>
                    <a:pt x="3708" y="0"/>
                  </a:moveTo>
                  <a:cubicBezTo>
                    <a:pt x="3685" y="0"/>
                    <a:pt x="3659" y="18"/>
                    <a:pt x="3659" y="36"/>
                  </a:cubicBezTo>
                  <a:cubicBezTo>
                    <a:pt x="3634" y="36"/>
                    <a:pt x="3634" y="61"/>
                    <a:pt x="3634" y="86"/>
                  </a:cubicBezTo>
                  <a:cubicBezTo>
                    <a:pt x="3634" y="86"/>
                    <a:pt x="3634" y="111"/>
                    <a:pt x="3634" y="136"/>
                  </a:cubicBezTo>
                  <a:cubicBezTo>
                    <a:pt x="3659" y="186"/>
                    <a:pt x="3659" y="211"/>
                    <a:pt x="3659" y="261"/>
                  </a:cubicBezTo>
                  <a:cubicBezTo>
                    <a:pt x="3659" y="336"/>
                    <a:pt x="3685" y="387"/>
                    <a:pt x="3685" y="462"/>
                  </a:cubicBezTo>
                  <a:cubicBezTo>
                    <a:pt x="3685" y="512"/>
                    <a:pt x="3685" y="562"/>
                    <a:pt x="3685" y="637"/>
                  </a:cubicBezTo>
                  <a:cubicBezTo>
                    <a:pt x="3710" y="863"/>
                    <a:pt x="3710" y="1113"/>
                    <a:pt x="3685" y="1364"/>
                  </a:cubicBezTo>
                  <a:cubicBezTo>
                    <a:pt x="3685" y="1364"/>
                    <a:pt x="3685" y="1339"/>
                    <a:pt x="3685" y="1339"/>
                  </a:cubicBezTo>
                  <a:cubicBezTo>
                    <a:pt x="3685" y="1339"/>
                    <a:pt x="3685" y="1314"/>
                    <a:pt x="3685" y="1314"/>
                  </a:cubicBezTo>
                  <a:lnTo>
                    <a:pt x="3685" y="1289"/>
                  </a:lnTo>
                  <a:cubicBezTo>
                    <a:pt x="3634" y="1214"/>
                    <a:pt x="3609" y="1138"/>
                    <a:pt x="3584" y="1038"/>
                  </a:cubicBezTo>
                  <a:cubicBezTo>
                    <a:pt x="3509" y="888"/>
                    <a:pt x="3459" y="737"/>
                    <a:pt x="3384" y="587"/>
                  </a:cubicBezTo>
                  <a:cubicBezTo>
                    <a:pt x="3334" y="512"/>
                    <a:pt x="3309" y="412"/>
                    <a:pt x="3258" y="336"/>
                  </a:cubicBezTo>
                  <a:cubicBezTo>
                    <a:pt x="3258" y="311"/>
                    <a:pt x="3233" y="261"/>
                    <a:pt x="3208" y="211"/>
                  </a:cubicBezTo>
                  <a:cubicBezTo>
                    <a:pt x="3208" y="211"/>
                    <a:pt x="3208" y="186"/>
                    <a:pt x="3183" y="161"/>
                  </a:cubicBezTo>
                  <a:cubicBezTo>
                    <a:pt x="3183" y="161"/>
                    <a:pt x="3183" y="136"/>
                    <a:pt x="3183" y="136"/>
                  </a:cubicBezTo>
                  <a:cubicBezTo>
                    <a:pt x="3183" y="136"/>
                    <a:pt x="3183" y="111"/>
                    <a:pt x="3158" y="111"/>
                  </a:cubicBezTo>
                  <a:cubicBezTo>
                    <a:pt x="3158" y="111"/>
                    <a:pt x="3133" y="86"/>
                    <a:pt x="3133" y="86"/>
                  </a:cubicBezTo>
                  <a:cubicBezTo>
                    <a:pt x="3108" y="111"/>
                    <a:pt x="3108" y="111"/>
                    <a:pt x="3108" y="136"/>
                  </a:cubicBezTo>
                  <a:cubicBezTo>
                    <a:pt x="3108" y="136"/>
                    <a:pt x="3108" y="161"/>
                    <a:pt x="3108" y="161"/>
                  </a:cubicBezTo>
                  <a:cubicBezTo>
                    <a:pt x="3108" y="161"/>
                    <a:pt x="3108" y="186"/>
                    <a:pt x="3108" y="186"/>
                  </a:cubicBezTo>
                  <a:cubicBezTo>
                    <a:pt x="3133" y="211"/>
                    <a:pt x="3133" y="236"/>
                    <a:pt x="3133" y="261"/>
                  </a:cubicBezTo>
                  <a:cubicBezTo>
                    <a:pt x="3158" y="311"/>
                    <a:pt x="3183" y="361"/>
                    <a:pt x="3208" y="387"/>
                  </a:cubicBezTo>
                  <a:cubicBezTo>
                    <a:pt x="3233" y="487"/>
                    <a:pt x="3284" y="562"/>
                    <a:pt x="3309" y="637"/>
                  </a:cubicBezTo>
                  <a:cubicBezTo>
                    <a:pt x="3334" y="712"/>
                    <a:pt x="3384" y="788"/>
                    <a:pt x="3409" y="888"/>
                  </a:cubicBezTo>
                  <a:cubicBezTo>
                    <a:pt x="3484" y="1038"/>
                    <a:pt x="3534" y="1189"/>
                    <a:pt x="3584" y="1339"/>
                  </a:cubicBezTo>
                  <a:cubicBezTo>
                    <a:pt x="3609" y="1414"/>
                    <a:pt x="3634" y="1464"/>
                    <a:pt x="3659" y="1539"/>
                  </a:cubicBezTo>
                  <a:cubicBezTo>
                    <a:pt x="3659" y="1539"/>
                    <a:pt x="3659" y="1539"/>
                    <a:pt x="3659" y="1565"/>
                  </a:cubicBezTo>
                  <a:cubicBezTo>
                    <a:pt x="3659" y="1565"/>
                    <a:pt x="3685" y="1590"/>
                    <a:pt x="3685" y="1590"/>
                  </a:cubicBezTo>
                  <a:cubicBezTo>
                    <a:pt x="3659" y="1865"/>
                    <a:pt x="3609" y="2141"/>
                    <a:pt x="3559" y="2417"/>
                  </a:cubicBezTo>
                  <a:cubicBezTo>
                    <a:pt x="3559" y="2467"/>
                    <a:pt x="3534" y="2492"/>
                    <a:pt x="3534" y="2542"/>
                  </a:cubicBezTo>
                  <a:cubicBezTo>
                    <a:pt x="3484" y="2742"/>
                    <a:pt x="3434" y="2943"/>
                    <a:pt x="3359" y="3169"/>
                  </a:cubicBezTo>
                  <a:cubicBezTo>
                    <a:pt x="3309" y="3369"/>
                    <a:pt x="3233" y="3570"/>
                    <a:pt x="3158" y="3770"/>
                  </a:cubicBezTo>
                  <a:cubicBezTo>
                    <a:pt x="3133" y="3845"/>
                    <a:pt x="3108" y="3920"/>
                    <a:pt x="3083" y="3996"/>
                  </a:cubicBezTo>
                  <a:cubicBezTo>
                    <a:pt x="3058" y="4096"/>
                    <a:pt x="3008" y="4196"/>
                    <a:pt x="2983" y="4296"/>
                  </a:cubicBezTo>
                  <a:cubicBezTo>
                    <a:pt x="2933" y="4397"/>
                    <a:pt x="2883" y="4472"/>
                    <a:pt x="2857" y="4572"/>
                  </a:cubicBezTo>
                  <a:cubicBezTo>
                    <a:pt x="2832" y="4647"/>
                    <a:pt x="2782" y="4697"/>
                    <a:pt x="2757" y="4773"/>
                  </a:cubicBezTo>
                  <a:cubicBezTo>
                    <a:pt x="2732" y="4697"/>
                    <a:pt x="2707" y="4622"/>
                    <a:pt x="2657" y="4572"/>
                  </a:cubicBezTo>
                  <a:cubicBezTo>
                    <a:pt x="2657" y="4572"/>
                    <a:pt x="2657" y="4547"/>
                    <a:pt x="2657" y="4547"/>
                  </a:cubicBezTo>
                  <a:cubicBezTo>
                    <a:pt x="2632" y="4497"/>
                    <a:pt x="2607" y="4422"/>
                    <a:pt x="2557" y="4372"/>
                  </a:cubicBezTo>
                  <a:cubicBezTo>
                    <a:pt x="2482" y="4196"/>
                    <a:pt x="2406" y="4046"/>
                    <a:pt x="2306" y="3870"/>
                  </a:cubicBezTo>
                  <a:cubicBezTo>
                    <a:pt x="2306" y="3870"/>
                    <a:pt x="2306" y="3845"/>
                    <a:pt x="2306" y="3845"/>
                  </a:cubicBezTo>
                  <a:cubicBezTo>
                    <a:pt x="2256" y="3745"/>
                    <a:pt x="2206" y="3645"/>
                    <a:pt x="2156" y="3544"/>
                  </a:cubicBezTo>
                  <a:cubicBezTo>
                    <a:pt x="2081" y="3369"/>
                    <a:pt x="1980" y="3219"/>
                    <a:pt x="1880" y="3043"/>
                  </a:cubicBezTo>
                  <a:cubicBezTo>
                    <a:pt x="1855" y="2968"/>
                    <a:pt x="1805" y="2868"/>
                    <a:pt x="1755" y="2793"/>
                  </a:cubicBezTo>
                  <a:cubicBezTo>
                    <a:pt x="1730" y="2717"/>
                    <a:pt x="1680" y="2642"/>
                    <a:pt x="1629" y="2567"/>
                  </a:cubicBezTo>
                  <a:cubicBezTo>
                    <a:pt x="1617" y="2554"/>
                    <a:pt x="1604" y="2548"/>
                    <a:pt x="1595" y="2548"/>
                  </a:cubicBezTo>
                  <a:cubicBezTo>
                    <a:pt x="1586" y="2548"/>
                    <a:pt x="1579" y="2554"/>
                    <a:pt x="1579" y="2567"/>
                  </a:cubicBezTo>
                  <a:cubicBezTo>
                    <a:pt x="1554" y="2567"/>
                    <a:pt x="1554" y="2592"/>
                    <a:pt x="1554" y="2592"/>
                  </a:cubicBezTo>
                  <a:cubicBezTo>
                    <a:pt x="1554" y="2617"/>
                    <a:pt x="1579" y="2642"/>
                    <a:pt x="1579" y="2667"/>
                  </a:cubicBezTo>
                  <a:cubicBezTo>
                    <a:pt x="1604" y="2692"/>
                    <a:pt x="1629" y="2717"/>
                    <a:pt x="1629" y="2742"/>
                  </a:cubicBezTo>
                  <a:cubicBezTo>
                    <a:pt x="1680" y="2818"/>
                    <a:pt x="1705" y="2868"/>
                    <a:pt x="1730" y="2918"/>
                  </a:cubicBezTo>
                  <a:cubicBezTo>
                    <a:pt x="1805" y="3093"/>
                    <a:pt x="1905" y="3269"/>
                    <a:pt x="1980" y="3444"/>
                  </a:cubicBezTo>
                  <a:cubicBezTo>
                    <a:pt x="1980" y="3419"/>
                    <a:pt x="1980" y="3419"/>
                    <a:pt x="1980" y="3419"/>
                  </a:cubicBezTo>
                  <a:cubicBezTo>
                    <a:pt x="1980" y="3444"/>
                    <a:pt x="2005" y="3444"/>
                    <a:pt x="2005" y="3444"/>
                  </a:cubicBezTo>
                  <a:cubicBezTo>
                    <a:pt x="2005" y="3469"/>
                    <a:pt x="2005" y="3469"/>
                    <a:pt x="2005" y="3469"/>
                  </a:cubicBezTo>
                  <a:cubicBezTo>
                    <a:pt x="2030" y="3494"/>
                    <a:pt x="2030" y="3519"/>
                    <a:pt x="2055" y="3544"/>
                  </a:cubicBezTo>
                  <a:cubicBezTo>
                    <a:pt x="2131" y="3720"/>
                    <a:pt x="2206" y="3870"/>
                    <a:pt x="2281" y="4046"/>
                  </a:cubicBezTo>
                  <a:lnTo>
                    <a:pt x="2306" y="4046"/>
                  </a:lnTo>
                  <a:cubicBezTo>
                    <a:pt x="2381" y="4196"/>
                    <a:pt x="2456" y="4346"/>
                    <a:pt x="2532" y="4522"/>
                  </a:cubicBezTo>
                  <a:cubicBezTo>
                    <a:pt x="2582" y="4647"/>
                    <a:pt x="2657" y="4773"/>
                    <a:pt x="2707" y="4898"/>
                  </a:cubicBezTo>
                  <a:cubicBezTo>
                    <a:pt x="2682" y="4923"/>
                    <a:pt x="2682" y="4948"/>
                    <a:pt x="2657" y="4998"/>
                  </a:cubicBezTo>
                  <a:cubicBezTo>
                    <a:pt x="2657" y="4973"/>
                    <a:pt x="2632" y="4973"/>
                    <a:pt x="2632" y="4948"/>
                  </a:cubicBezTo>
                  <a:cubicBezTo>
                    <a:pt x="2557" y="4798"/>
                    <a:pt x="2482" y="4647"/>
                    <a:pt x="2381" y="4497"/>
                  </a:cubicBezTo>
                  <a:cubicBezTo>
                    <a:pt x="2306" y="4321"/>
                    <a:pt x="2231" y="4171"/>
                    <a:pt x="2156" y="4021"/>
                  </a:cubicBezTo>
                  <a:cubicBezTo>
                    <a:pt x="2055" y="3845"/>
                    <a:pt x="1980" y="3695"/>
                    <a:pt x="1905" y="3519"/>
                  </a:cubicBezTo>
                  <a:lnTo>
                    <a:pt x="1880" y="3519"/>
                  </a:lnTo>
                  <a:cubicBezTo>
                    <a:pt x="1855" y="3444"/>
                    <a:pt x="1830" y="3394"/>
                    <a:pt x="1805" y="3319"/>
                  </a:cubicBezTo>
                  <a:cubicBezTo>
                    <a:pt x="1755" y="3269"/>
                    <a:pt x="1730" y="3194"/>
                    <a:pt x="1705" y="3143"/>
                  </a:cubicBezTo>
                  <a:cubicBezTo>
                    <a:pt x="1680" y="3093"/>
                    <a:pt x="1680" y="3068"/>
                    <a:pt x="1654" y="3018"/>
                  </a:cubicBezTo>
                  <a:cubicBezTo>
                    <a:pt x="1629" y="2968"/>
                    <a:pt x="1604" y="2943"/>
                    <a:pt x="1579" y="2893"/>
                  </a:cubicBezTo>
                  <a:cubicBezTo>
                    <a:pt x="1579" y="2868"/>
                    <a:pt x="1554" y="2818"/>
                    <a:pt x="1529" y="2768"/>
                  </a:cubicBezTo>
                  <a:cubicBezTo>
                    <a:pt x="1529" y="2742"/>
                    <a:pt x="1529" y="2742"/>
                    <a:pt x="1504" y="2717"/>
                  </a:cubicBezTo>
                  <a:cubicBezTo>
                    <a:pt x="1504" y="2692"/>
                    <a:pt x="1504" y="2692"/>
                    <a:pt x="1479" y="2667"/>
                  </a:cubicBezTo>
                  <a:lnTo>
                    <a:pt x="1454" y="2667"/>
                  </a:lnTo>
                  <a:cubicBezTo>
                    <a:pt x="1429" y="2692"/>
                    <a:pt x="1429" y="2692"/>
                    <a:pt x="1429" y="2692"/>
                  </a:cubicBezTo>
                  <a:cubicBezTo>
                    <a:pt x="1429" y="2717"/>
                    <a:pt x="1429" y="2742"/>
                    <a:pt x="1429" y="2768"/>
                  </a:cubicBezTo>
                  <a:cubicBezTo>
                    <a:pt x="1454" y="2768"/>
                    <a:pt x="1454" y="2793"/>
                    <a:pt x="1454" y="2818"/>
                  </a:cubicBezTo>
                  <a:cubicBezTo>
                    <a:pt x="1479" y="2868"/>
                    <a:pt x="1504" y="2893"/>
                    <a:pt x="1504" y="2943"/>
                  </a:cubicBezTo>
                  <a:cubicBezTo>
                    <a:pt x="1554" y="3018"/>
                    <a:pt x="1604" y="3118"/>
                    <a:pt x="1629" y="3194"/>
                  </a:cubicBezTo>
                  <a:cubicBezTo>
                    <a:pt x="1680" y="3269"/>
                    <a:pt x="1705" y="3344"/>
                    <a:pt x="1755" y="3444"/>
                  </a:cubicBezTo>
                  <a:cubicBezTo>
                    <a:pt x="1805" y="3519"/>
                    <a:pt x="1830" y="3595"/>
                    <a:pt x="1880" y="3695"/>
                  </a:cubicBezTo>
                  <a:cubicBezTo>
                    <a:pt x="1930" y="3770"/>
                    <a:pt x="1955" y="3845"/>
                    <a:pt x="2005" y="3920"/>
                  </a:cubicBezTo>
                  <a:cubicBezTo>
                    <a:pt x="2055" y="4021"/>
                    <a:pt x="2081" y="4096"/>
                    <a:pt x="2131" y="4171"/>
                  </a:cubicBezTo>
                  <a:cubicBezTo>
                    <a:pt x="2131" y="4171"/>
                    <a:pt x="2131" y="4171"/>
                    <a:pt x="2131" y="4196"/>
                  </a:cubicBezTo>
                  <a:cubicBezTo>
                    <a:pt x="2156" y="4246"/>
                    <a:pt x="2181" y="4296"/>
                    <a:pt x="2206" y="4346"/>
                  </a:cubicBezTo>
                  <a:lnTo>
                    <a:pt x="2231" y="4346"/>
                  </a:lnTo>
                  <a:cubicBezTo>
                    <a:pt x="2231" y="4346"/>
                    <a:pt x="2231" y="4372"/>
                    <a:pt x="2231" y="4372"/>
                  </a:cubicBezTo>
                  <a:cubicBezTo>
                    <a:pt x="2256" y="4422"/>
                    <a:pt x="2281" y="4472"/>
                    <a:pt x="2306" y="4522"/>
                  </a:cubicBezTo>
                  <a:cubicBezTo>
                    <a:pt x="2381" y="4672"/>
                    <a:pt x="2456" y="4823"/>
                    <a:pt x="2532" y="4973"/>
                  </a:cubicBezTo>
                  <a:cubicBezTo>
                    <a:pt x="2532" y="4973"/>
                    <a:pt x="2532" y="4973"/>
                    <a:pt x="2532" y="4998"/>
                  </a:cubicBezTo>
                  <a:lnTo>
                    <a:pt x="2557" y="4998"/>
                  </a:lnTo>
                  <a:cubicBezTo>
                    <a:pt x="2557" y="5023"/>
                    <a:pt x="2582" y="5073"/>
                    <a:pt x="2607" y="5098"/>
                  </a:cubicBezTo>
                  <a:cubicBezTo>
                    <a:pt x="2582" y="5123"/>
                    <a:pt x="2582" y="5123"/>
                    <a:pt x="2582" y="5123"/>
                  </a:cubicBezTo>
                  <a:cubicBezTo>
                    <a:pt x="2582" y="5174"/>
                    <a:pt x="2557" y="5199"/>
                    <a:pt x="2532" y="5224"/>
                  </a:cubicBezTo>
                  <a:cubicBezTo>
                    <a:pt x="2532" y="5224"/>
                    <a:pt x="2532" y="5249"/>
                    <a:pt x="2532" y="5249"/>
                  </a:cubicBezTo>
                  <a:lnTo>
                    <a:pt x="2507" y="5249"/>
                  </a:lnTo>
                  <a:cubicBezTo>
                    <a:pt x="2431" y="5073"/>
                    <a:pt x="2356" y="4898"/>
                    <a:pt x="2281" y="4747"/>
                  </a:cubicBezTo>
                  <a:cubicBezTo>
                    <a:pt x="2256" y="4647"/>
                    <a:pt x="2206" y="4572"/>
                    <a:pt x="2181" y="4472"/>
                  </a:cubicBezTo>
                  <a:cubicBezTo>
                    <a:pt x="2131" y="4397"/>
                    <a:pt x="2081" y="4296"/>
                    <a:pt x="2030" y="4221"/>
                  </a:cubicBezTo>
                  <a:cubicBezTo>
                    <a:pt x="2030" y="4196"/>
                    <a:pt x="2030" y="4196"/>
                    <a:pt x="2030" y="4171"/>
                  </a:cubicBezTo>
                  <a:cubicBezTo>
                    <a:pt x="2030" y="4171"/>
                    <a:pt x="2005" y="4171"/>
                    <a:pt x="2005" y="4146"/>
                  </a:cubicBezTo>
                  <a:cubicBezTo>
                    <a:pt x="1980" y="4071"/>
                    <a:pt x="1930" y="3971"/>
                    <a:pt x="1880" y="3895"/>
                  </a:cubicBezTo>
                  <a:cubicBezTo>
                    <a:pt x="1855" y="3795"/>
                    <a:pt x="1805" y="3720"/>
                    <a:pt x="1755" y="3645"/>
                  </a:cubicBezTo>
                  <a:cubicBezTo>
                    <a:pt x="1705" y="3544"/>
                    <a:pt x="1680" y="3444"/>
                    <a:pt x="1629" y="3369"/>
                  </a:cubicBezTo>
                  <a:cubicBezTo>
                    <a:pt x="1579" y="3269"/>
                    <a:pt x="1529" y="3194"/>
                    <a:pt x="1504" y="3093"/>
                  </a:cubicBezTo>
                  <a:cubicBezTo>
                    <a:pt x="1504" y="3093"/>
                    <a:pt x="1504" y="3093"/>
                    <a:pt x="1504" y="3118"/>
                  </a:cubicBezTo>
                  <a:cubicBezTo>
                    <a:pt x="1504" y="3093"/>
                    <a:pt x="1504" y="3093"/>
                    <a:pt x="1479" y="3093"/>
                  </a:cubicBezTo>
                  <a:cubicBezTo>
                    <a:pt x="1479" y="3068"/>
                    <a:pt x="1454" y="3043"/>
                    <a:pt x="1454" y="2993"/>
                  </a:cubicBezTo>
                  <a:cubicBezTo>
                    <a:pt x="1429" y="2993"/>
                    <a:pt x="1429" y="2968"/>
                    <a:pt x="1429" y="2943"/>
                  </a:cubicBezTo>
                  <a:cubicBezTo>
                    <a:pt x="1404" y="2943"/>
                    <a:pt x="1404" y="2943"/>
                    <a:pt x="1404" y="2918"/>
                  </a:cubicBezTo>
                  <a:cubicBezTo>
                    <a:pt x="1404" y="2918"/>
                    <a:pt x="1393" y="2907"/>
                    <a:pt x="1378" y="2907"/>
                  </a:cubicBezTo>
                  <a:cubicBezTo>
                    <a:pt x="1370" y="2907"/>
                    <a:pt x="1362" y="2910"/>
                    <a:pt x="1354" y="2918"/>
                  </a:cubicBezTo>
                  <a:cubicBezTo>
                    <a:pt x="1354" y="2918"/>
                    <a:pt x="1329" y="2943"/>
                    <a:pt x="1329" y="2943"/>
                  </a:cubicBezTo>
                  <a:cubicBezTo>
                    <a:pt x="1329" y="2968"/>
                    <a:pt x="1329" y="2993"/>
                    <a:pt x="1354" y="2993"/>
                  </a:cubicBezTo>
                  <a:cubicBezTo>
                    <a:pt x="1354" y="3018"/>
                    <a:pt x="1354" y="3043"/>
                    <a:pt x="1379" y="3068"/>
                  </a:cubicBezTo>
                  <a:cubicBezTo>
                    <a:pt x="1404" y="3118"/>
                    <a:pt x="1429" y="3169"/>
                    <a:pt x="1429" y="3194"/>
                  </a:cubicBezTo>
                  <a:cubicBezTo>
                    <a:pt x="1479" y="3269"/>
                    <a:pt x="1504" y="3319"/>
                    <a:pt x="1529" y="3369"/>
                  </a:cubicBezTo>
                  <a:cubicBezTo>
                    <a:pt x="1579" y="3469"/>
                    <a:pt x="1629" y="3544"/>
                    <a:pt x="1654" y="3645"/>
                  </a:cubicBezTo>
                  <a:cubicBezTo>
                    <a:pt x="1705" y="3720"/>
                    <a:pt x="1755" y="3820"/>
                    <a:pt x="1780" y="3895"/>
                  </a:cubicBezTo>
                  <a:cubicBezTo>
                    <a:pt x="1880" y="4071"/>
                    <a:pt x="1955" y="4246"/>
                    <a:pt x="2030" y="4422"/>
                  </a:cubicBezTo>
                  <a:cubicBezTo>
                    <a:pt x="2131" y="4597"/>
                    <a:pt x="2206" y="4773"/>
                    <a:pt x="2281" y="4948"/>
                  </a:cubicBezTo>
                  <a:cubicBezTo>
                    <a:pt x="2306" y="5023"/>
                    <a:pt x="2356" y="5123"/>
                    <a:pt x="2381" y="5199"/>
                  </a:cubicBezTo>
                  <a:cubicBezTo>
                    <a:pt x="2406" y="5249"/>
                    <a:pt x="2431" y="5274"/>
                    <a:pt x="2431" y="5299"/>
                  </a:cubicBezTo>
                  <a:cubicBezTo>
                    <a:pt x="2456" y="5324"/>
                    <a:pt x="2456" y="5349"/>
                    <a:pt x="2456" y="5374"/>
                  </a:cubicBezTo>
                  <a:cubicBezTo>
                    <a:pt x="2381" y="5499"/>
                    <a:pt x="2306" y="5625"/>
                    <a:pt x="2206" y="5750"/>
                  </a:cubicBezTo>
                  <a:cubicBezTo>
                    <a:pt x="2156" y="5850"/>
                    <a:pt x="2106" y="5925"/>
                    <a:pt x="2055" y="6001"/>
                  </a:cubicBezTo>
                  <a:cubicBezTo>
                    <a:pt x="2005" y="6076"/>
                    <a:pt x="1955" y="6151"/>
                    <a:pt x="1905" y="6226"/>
                  </a:cubicBezTo>
                  <a:cubicBezTo>
                    <a:pt x="1805" y="6351"/>
                    <a:pt x="1730" y="6477"/>
                    <a:pt x="1654" y="6577"/>
                  </a:cubicBezTo>
                  <a:cubicBezTo>
                    <a:pt x="1579" y="6677"/>
                    <a:pt x="1504" y="6778"/>
                    <a:pt x="1404" y="6878"/>
                  </a:cubicBezTo>
                  <a:cubicBezTo>
                    <a:pt x="1404" y="6853"/>
                    <a:pt x="1404" y="6853"/>
                    <a:pt x="1404" y="6853"/>
                  </a:cubicBezTo>
                  <a:cubicBezTo>
                    <a:pt x="1404" y="6753"/>
                    <a:pt x="1404" y="6652"/>
                    <a:pt x="1379" y="6577"/>
                  </a:cubicBezTo>
                  <a:cubicBezTo>
                    <a:pt x="1329" y="6452"/>
                    <a:pt x="1278" y="6301"/>
                    <a:pt x="1228" y="6201"/>
                  </a:cubicBezTo>
                  <a:cubicBezTo>
                    <a:pt x="1203" y="6126"/>
                    <a:pt x="1178" y="6076"/>
                    <a:pt x="1128" y="6026"/>
                  </a:cubicBezTo>
                  <a:cubicBezTo>
                    <a:pt x="1103" y="6001"/>
                    <a:pt x="1078" y="5950"/>
                    <a:pt x="1053" y="5925"/>
                  </a:cubicBezTo>
                  <a:cubicBezTo>
                    <a:pt x="1053" y="5900"/>
                    <a:pt x="1028" y="5900"/>
                    <a:pt x="1003" y="5875"/>
                  </a:cubicBezTo>
                  <a:cubicBezTo>
                    <a:pt x="1003" y="5858"/>
                    <a:pt x="978" y="5840"/>
                    <a:pt x="954" y="5840"/>
                  </a:cubicBezTo>
                  <a:cubicBezTo>
                    <a:pt x="944" y="5840"/>
                    <a:pt x="935" y="5843"/>
                    <a:pt x="928" y="5850"/>
                  </a:cubicBezTo>
                  <a:cubicBezTo>
                    <a:pt x="903" y="5875"/>
                    <a:pt x="903" y="5900"/>
                    <a:pt x="903" y="5925"/>
                  </a:cubicBezTo>
                  <a:cubicBezTo>
                    <a:pt x="928" y="5950"/>
                    <a:pt x="928" y="5976"/>
                    <a:pt x="953" y="6001"/>
                  </a:cubicBezTo>
                  <a:cubicBezTo>
                    <a:pt x="978" y="6026"/>
                    <a:pt x="978" y="6051"/>
                    <a:pt x="1003" y="6076"/>
                  </a:cubicBezTo>
                  <a:cubicBezTo>
                    <a:pt x="1028" y="6126"/>
                    <a:pt x="1053" y="6151"/>
                    <a:pt x="1078" y="6201"/>
                  </a:cubicBezTo>
                  <a:cubicBezTo>
                    <a:pt x="1128" y="6276"/>
                    <a:pt x="1153" y="6351"/>
                    <a:pt x="1178" y="6427"/>
                  </a:cubicBezTo>
                  <a:cubicBezTo>
                    <a:pt x="1203" y="6502"/>
                    <a:pt x="1228" y="6552"/>
                    <a:pt x="1228" y="6627"/>
                  </a:cubicBezTo>
                  <a:cubicBezTo>
                    <a:pt x="1253" y="6677"/>
                    <a:pt x="1253" y="6727"/>
                    <a:pt x="1253" y="6803"/>
                  </a:cubicBezTo>
                  <a:cubicBezTo>
                    <a:pt x="1253" y="6828"/>
                    <a:pt x="1253" y="6853"/>
                    <a:pt x="1253" y="6878"/>
                  </a:cubicBezTo>
                  <a:cubicBezTo>
                    <a:pt x="1228" y="6828"/>
                    <a:pt x="1228" y="6778"/>
                    <a:pt x="1178" y="6702"/>
                  </a:cubicBezTo>
                  <a:cubicBezTo>
                    <a:pt x="1128" y="6602"/>
                    <a:pt x="1053" y="6477"/>
                    <a:pt x="953" y="6377"/>
                  </a:cubicBezTo>
                  <a:cubicBezTo>
                    <a:pt x="928" y="6326"/>
                    <a:pt x="877" y="6276"/>
                    <a:pt x="827" y="6226"/>
                  </a:cubicBezTo>
                  <a:cubicBezTo>
                    <a:pt x="752" y="6176"/>
                    <a:pt x="702" y="6126"/>
                    <a:pt x="652" y="6101"/>
                  </a:cubicBezTo>
                  <a:cubicBezTo>
                    <a:pt x="627" y="6101"/>
                    <a:pt x="602" y="6076"/>
                    <a:pt x="602" y="6076"/>
                  </a:cubicBezTo>
                  <a:lnTo>
                    <a:pt x="577" y="6076"/>
                  </a:lnTo>
                  <a:cubicBezTo>
                    <a:pt x="552" y="6076"/>
                    <a:pt x="527" y="6126"/>
                    <a:pt x="527" y="6151"/>
                  </a:cubicBezTo>
                  <a:cubicBezTo>
                    <a:pt x="527" y="6176"/>
                    <a:pt x="552" y="6176"/>
                    <a:pt x="577" y="6201"/>
                  </a:cubicBezTo>
                  <a:cubicBezTo>
                    <a:pt x="577" y="6201"/>
                    <a:pt x="602" y="6201"/>
                    <a:pt x="602" y="6226"/>
                  </a:cubicBezTo>
                  <a:cubicBezTo>
                    <a:pt x="652" y="6251"/>
                    <a:pt x="677" y="6276"/>
                    <a:pt x="702" y="6301"/>
                  </a:cubicBezTo>
                  <a:cubicBezTo>
                    <a:pt x="752" y="6326"/>
                    <a:pt x="777" y="6377"/>
                    <a:pt x="802" y="6402"/>
                  </a:cubicBezTo>
                  <a:cubicBezTo>
                    <a:pt x="852" y="6452"/>
                    <a:pt x="903" y="6502"/>
                    <a:pt x="928" y="6552"/>
                  </a:cubicBezTo>
                  <a:cubicBezTo>
                    <a:pt x="978" y="6627"/>
                    <a:pt x="1003" y="6677"/>
                    <a:pt x="1028" y="6727"/>
                  </a:cubicBezTo>
                  <a:cubicBezTo>
                    <a:pt x="1053" y="6778"/>
                    <a:pt x="1078" y="6828"/>
                    <a:pt x="1103" y="6878"/>
                  </a:cubicBezTo>
                  <a:cubicBezTo>
                    <a:pt x="1103" y="6928"/>
                    <a:pt x="1128" y="6953"/>
                    <a:pt x="1128" y="7003"/>
                  </a:cubicBezTo>
                  <a:cubicBezTo>
                    <a:pt x="1128" y="7053"/>
                    <a:pt x="1153" y="7078"/>
                    <a:pt x="1153" y="7128"/>
                  </a:cubicBezTo>
                  <a:cubicBezTo>
                    <a:pt x="1153" y="7128"/>
                    <a:pt x="1153" y="7128"/>
                    <a:pt x="1153" y="7154"/>
                  </a:cubicBezTo>
                  <a:cubicBezTo>
                    <a:pt x="1153" y="7154"/>
                    <a:pt x="1128" y="7179"/>
                    <a:pt x="1128" y="7179"/>
                  </a:cubicBezTo>
                  <a:cubicBezTo>
                    <a:pt x="1128" y="7154"/>
                    <a:pt x="1103" y="7154"/>
                    <a:pt x="1103" y="7128"/>
                  </a:cubicBezTo>
                  <a:cubicBezTo>
                    <a:pt x="1053" y="7078"/>
                    <a:pt x="1003" y="7053"/>
                    <a:pt x="953" y="7003"/>
                  </a:cubicBezTo>
                  <a:cubicBezTo>
                    <a:pt x="877" y="6953"/>
                    <a:pt x="827" y="6928"/>
                    <a:pt x="752" y="6903"/>
                  </a:cubicBezTo>
                  <a:cubicBezTo>
                    <a:pt x="702" y="6853"/>
                    <a:pt x="652" y="6853"/>
                    <a:pt x="602" y="6828"/>
                  </a:cubicBezTo>
                  <a:cubicBezTo>
                    <a:pt x="527" y="6803"/>
                    <a:pt x="476" y="6778"/>
                    <a:pt x="426" y="6778"/>
                  </a:cubicBezTo>
                  <a:lnTo>
                    <a:pt x="326" y="6778"/>
                  </a:lnTo>
                  <a:cubicBezTo>
                    <a:pt x="301" y="6778"/>
                    <a:pt x="276" y="6778"/>
                    <a:pt x="276" y="6803"/>
                  </a:cubicBezTo>
                  <a:cubicBezTo>
                    <a:pt x="251" y="6828"/>
                    <a:pt x="276" y="6853"/>
                    <a:pt x="276" y="6878"/>
                  </a:cubicBezTo>
                  <a:cubicBezTo>
                    <a:pt x="301" y="6878"/>
                    <a:pt x="301" y="6903"/>
                    <a:pt x="326" y="6903"/>
                  </a:cubicBezTo>
                  <a:lnTo>
                    <a:pt x="401" y="6903"/>
                  </a:lnTo>
                  <a:cubicBezTo>
                    <a:pt x="451" y="6928"/>
                    <a:pt x="502" y="6928"/>
                    <a:pt x="527" y="6953"/>
                  </a:cubicBezTo>
                  <a:cubicBezTo>
                    <a:pt x="577" y="6953"/>
                    <a:pt x="627" y="6978"/>
                    <a:pt x="677" y="7003"/>
                  </a:cubicBezTo>
                  <a:cubicBezTo>
                    <a:pt x="727" y="7028"/>
                    <a:pt x="752" y="7053"/>
                    <a:pt x="802" y="7078"/>
                  </a:cubicBezTo>
                  <a:cubicBezTo>
                    <a:pt x="827" y="7103"/>
                    <a:pt x="877" y="7128"/>
                    <a:pt x="903" y="7154"/>
                  </a:cubicBezTo>
                  <a:cubicBezTo>
                    <a:pt x="928" y="7179"/>
                    <a:pt x="978" y="7229"/>
                    <a:pt x="1003" y="7254"/>
                  </a:cubicBezTo>
                  <a:cubicBezTo>
                    <a:pt x="1003" y="7254"/>
                    <a:pt x="1028" y="7279"/>
                    <a:pt x="1028" y="7279"/>
                  </a:cubicBezTo>
                  <a:cubicBezTo>
                    <a:pt x="978" y="7304"/>
                    <a:pt x="928" y="7354"/>
                    <a:pt x="903" y="7379"/>
                  </a:cubicBezTo>
                  <a:cubicBezTo>
                    <a:pt x="862" y="7420"/>
                    <a:pt x="837" y="7444"/>
                    <a:pt x="802" y="7479"/>
                  </a:cubicBezTo>
                  <a:cubicBezTo>
                    <a:pt x="782" y="7479"/>
                    <a:pt x="778" y="7496"/>
                    <a:pt x="777" y="7502"/>
                  </a:cubicBezTo>
                  <a:lnTo>
                    <a:pt x="777" y="7502"/>
                  </a:lnTo>
                  <a:cubicBezTo>
                    <a:pt x="786" y="7495"/>
                    <a:pt x="794" y="7488"/>
                    <a:pt x="802" y="7479"/>
                  </a:cubicBezTo>
                  <a:lnTo>
                    <a:pt x="802" y="7479"/>
                  </a:lnTo>
                  <a:cubicBezTo>
                    <a:pt x="795" y="7487"/>
                    <a:pt x="786" y="7495"/>
                    <a:pt x="777" y="7504"/>
                  </a:cubicBezTo>
                  <a:cubicBezTo>
                    <a:pt x="777" y="7504"/>
                    <a:pt x="777" y="7504"/>
                    <a:pt x="777" y="7502"/>
                  </a:cubicBezTo>
                  <a:lnTo>
                    <a:pt x="777" y="7502"/>
                  </a:lnTo>
                  <a:cubicBezTo>
                    <a:pt x="736" y="7538"/>
                    <a:pt x="698" y="7559"/>
                    <a:pt x="677" y="7580"/>
                  </a:cubicBezTo>
                  <a:cubicBezTo>
                    <a:pt x="652" y="7605"/>
                    <a:pt x="652" y="7605"/>
                    <a:pt x="652" y="7605"/>
                  </a:cubicBezTo>
                  <a:cubicBezTo>
                    <a:pt x="552" y="7680"/>
                    <a:pt x="451" y="7780"/>
                    <a:pt x="351" y="7855"/>
                  </a:cubicBezTo>
                  <a:cubicBezTo>
                    <a:pt x="301" y="7880"/>
                    <a:pt x="251" y="7930"/>
                    <a:pt x="201" y="7956"/>
                  </a:cubicBezTo>
                  <a:cubicBezTo>
                    <a:pt x="176" y="7981"/>
                    <a:pt x="126" y="8006"/>
                    <a:pt x="101" y="8031"/>
                  </a:cubicBezTo>
                  <a:cubicBezTo>
                    <a:pt x="25" y="8106"/>
                    <a:pt x="0" y="8181"/>
                    <a:pt x="75" y="8256"/>
                  </a:cubicBezTo>
                  <a:cubicBezTo>
                    <a:pt x="101" y="8281"/>
                    <a:pt x="126" y="8306"/>
                    <a:pt x="176" y="8306"/>
                  </a:cubicBezTo>
                  <a:lnTo>
                    <a:pt x="251" y="8306"/>
                  </a:lnTo>
                  <a:cubicBezTo>
                    <a:pt x="326" y="8256"/>
                    <a:pt x="376" y="8231"/>
                    <a:pt x="426" y="8181"/>
                  </a:cubicBezTo>
                  <a:cubicBezTo>
                    <a:pt x="476" y="8156"/>
                    <a:pt x="527" y="8106"/>
                    <a:pt x="577" y="8056"/>
                  </a:cubicBezTo>
                  <a:cubicBezTo>
                    <a:pt x="727" y="7956"/>
                    <a:pt x="852" y="7830"/>
                    <a:pt x="978" y="7730"/>
                  </a:cubicBezTo>
                  <a:cubicBezTo>
                    <a:pt x="1028" y="7705"/>
                    <a:pt x="1078" y="7655"/>
                    <a:pt x="1103" y="7605"/>
                  </a:cubicBezTo>
                  <a:cubicBezTo>
                    <a:pt x="1153" y="7580"/>
                    <a:pt x="1178" y="7555"/>
                    <a:pt x="1203" y="7529"/>
                  </a:cubicBezTo>
                  <a:cubicBezTo>
                    <a:pt x="1228" y="7555"/>
                    <a:pt x="1253" y="7555"/>
                    <a:pt x="1253" y="7580"/>
                  </a:cubicBezTo>
                  <a:cubicBezTo>
                    <a:pt x="1278" y="7580"/>
                    <a:pt x="1304" y="7605"/>
                    <a:pt x="1329" y="7630"/>
                  </a:cubicBezTo>
                  <a:cubicBezTo>
                    <a:pt x="1379" y="7655"/>
                    <a:pt x="1429" y="7705"/>
                    <a:pt x="1504" y="7730"/>
                  </a:cubicBezTo>
                  <a:cubicBezTo>
                    <a:pt x="1504" y="7730"/>
                    <a:pt x="1504" y="7755"/>
                    <a:pt x="1504" y="7755"/>
                  </a:cubicBezTo>
                  <a:cubicBezTo>
                    <a:pt x="1529" y="7780"/>
                    <a:pt x="1554" y="7805"/>
                    <a:pt x="1604" y="7855"/>
                  </a:cubicBezTo>
                  <a:cubicBezTo>
                    <a:pt x="1604" y="7855"/>
                    <a:pt x="1629" y="7880"/>
                    <a:pt x="1654" y="7905"/>
                  </a:cubicBezTo>
                  <a:lnTo>
                    <a:pt x="1680" y="7905"/>
                  </a:lnTo>
                  <a:cubicBezTo>
                    <a:pt x="1705" y="7905"/>
                    <a:pt x="1730" y="7905"/>
                    <a:pt x="1730" y="7880"/>
                  </a:cubicBezTo>
                  <a:cubicBezTo>
                    <a:pt x="1755" y="7855"/>
                    <a:pt x="1755" y="7830"/>
                    <a:pt x="1730" y="7805"/>
                  </a:cubicBezTo>
                  <a:cubicBezTo>
                    <a:pt x="1730" y="7805"/>
                    <a:pt x="1730" y="7780"/>
                    <a:pt x="1705" y="7780"/>
                  </a:cubicBezTo>
                  <a:cubicBezTo>
                    <a:pt x="1680" y="7755"/>
                    <a:pt x="1680" y="7730"/>
                    <a:pt x="1654" y="7705"/>
                  </a:cubicBezTo>
                  <a:cubicBezTo>
                    <a:pt x="1604" y="7655"/>
                    <a:pt x="1579" y="7605"/>
                    <a:pt x="1529" y="7580"/>
                  </a:cubicBezTo>
                  <a:cubicBezTo>
                    <a:pt x="1479" y="7529"/>
                    <a:pt x="1454" y="7504"/>
                    <a:pt x="1404" y="7454"/>
                  </a:cubicBezTo>
                  <a:cubicBezTo>
                    <a:pt x="1379" y="7454"/>
                    <a:pt x="1354" y="7429"/>
                    <a:pt x="1329" y="7404"/>
                  </a:cubicBezTo>
                  <a:cubicBezTo>
                    <a:pt x="1354" y="7404"/>
                    <a:pt x="1354" y="7379"/>
                    <a:pt x="1379" y="7379"/>
                  </a:cubicBezTo>
                  <a:cubicBezTo>
                    <a:pt x="1404" y="7329"/>
                    <a:pt x="1454" y="7304"/>
                    <a:pt x="1479" y="7254"/>
                  </a:cubicBezTo>
                  <a:lnTo>
                    <a:pt x="1504" y="7254"/>
                  </a:lnTo>
                  <a:cubicBezTo>
                    <a:pt x="1554" y="7254"/>
                    <a:pt x="1604" y="7229"/>
                    <a:pt x="1654" y="7229"/>
                  </a:cubicBezTo>
                  <a:cubicBezTo>
                    <a:pt x="1680" y="7204"/>
                    <a:pt x="1730" y="7204"/>
                    <a:pt x="1755" y="7204"/>
                  </a:cubicBezTo>
                  <a:lnTo>
                    <a:pt x="1880" y="7204"/>
                  </a:lnTo>
                  <a:cubicBezTo>
                    <a:pt x="1930" y="7204"/>
                    <a:pt x="1980" y="7204"/>
                    <a:pt x="2005" y="7229"/>
                  </a:cubicBezTo>
                  <a:cubicBezTo>
                    <a:pt x="2055" y="7229"/>
                    <a:pt x="2106" y="7254"/>
                    <a:pt x="2156" y="7254"/>
                  </a:cubicBezTo>
                  <a:cubicBezTo>
                    <a:pt x="2181" y="7279"/>
                    <a:pt x="2206" y="7279"/>
                    <a:pt x="2206" y="7279"/>
                  </a:cubicBezTo>
                  <a:cubicBezTo>
                    <a:pt x="2231" y="7304"/>
                    <a:pt x="2256" y="7304"/>
                    <a:pt x="2281" y="7329"/>
                  </a:cubicBezTo>
                  <a:cubicBezTo>
                    <a:pt x="2306" y="7329"/>
                    <a:pt x="2331" y="7354"/>
                    <a:pt x="2331" y="7379"/>
                  </a:cubicBezTo>
                  <a:cubicBezTo>
                    <a:pt x="2356" y="7379"/>
                    <a:pt x="2381" y="7404"/>
                    <a:pt x="2381" y="7429"/>
                  </a:cubicBezTo>
                  <a:cubicBezTo>
                    <a:pt x="2406" y="7429"/>
                    <a:pt x="2431" y="7479"/>
                    <a:pt x="2456" y="7479"/>
                  </a:cubicBezTo>
                  <a:cubicBezTo>
                    <a:pt x="2482" y="7479"/>
                    <a:pt x="2507" y="7454"/>
                    <a:pt x="2532" y="7429"/>
                  </a:cubicBezTo>
                  <a:cubicBezTo>
                    <a:pt x="2532" y="7404"/>
                    <a:pt x="2507" y="7354"/>
                    <a:pt x="2482" y="7329"/>
                  </a:cubicBezTo>
                  <a:cubicBezTo>
                    <a:pt x="2456" y="7304"/>
                    <a:pt x="2431" y="7279"/>
                    <a:pt x="2381" y="7254"/>
                  </a:cubicBezTo>
                  <a:cubicBezTo>
                    <a:pt x="2331" y="7179"/>
                    <a:pt x="2256" y="7154"/>
                    <a:pt x="2181" y="7128"/>
                  </a:cubicBezTo>
                  <a:cubicBezTo>
                    <a:pt x="2055" y="7078"/>
                    <a:pt x="1905" y="7053"/>
                    <a:pt x="1780" y="7053"/>
                  </a:cubicBezTo>
                  <a:lnTo>
                    <a:pt x="1680" y="7053"/>
                  </a:lnTo>
                  <a:cubicBezTo>
                    <a:pt x="1705" y="7028"/>
                    <a:pt x="1730" y="6978"/>
                    <a:pt x="1755" y="6953"/>
                  </a:cubicBezTo>
                  <a:cubicBezTo>
                    <a:pt x="1880" y="6803"/>
                    <a:pt x="1980" y="6652"/>
                    <a:pt x="2081" y="6502"/>
                  </a:cubicBezTo>
                  <a:cubicBezTo>
                    <a:pt x="2181" y="6351"/>
                    <a:pt x="2281" y="6226"/>
                    <a:pt x="2356" y="6076"/>
                  </a:cubicBezTo>
                  <a:lnTo>
                    <a:pt x="2381" y="6076"/>
                  </a:lnTo>
                  <a:cubicBezTo>
                    <a:pt x="2482" y="6051"/>
                    <a:pt x="2582" y="6026"/>
                    <a:pt x="2682" y="6026"/>
                  </a:cubicBezTo>
                  <a:lnTo>
                    <a:pt x="2657" y="6026"/>
                  </a:lnTo>
                  <a:cubicBezTo>
                    <a:pt x="2807" y="6001"/>
                    <a:pt x="2958" y="5950"/>
                    <a:pt x="3108" y="5900"/>
                  </a:cubicBezTo>
                  <a:cubicBezTo>
                    <a:pt x="3284" y="5850"/>
                    <a:pt x="3459" y="5800"/>
                    <a:pt x="3634" y="5750"/>
                  </a:cubicBezTo>
                  <a:cubicBezTo>
                    <a:pt x="3735" y="5725"/>
                    <a:pt x="3810" y="5700"/>
                    <a:pt x="3885" y="5675"/>
                  </a:cubicBezTo>
                  <a:cubicBezTo>
                    <a:pt x="3985" y="5650"/>
                    <a:pt x="4060" y="5625"/>
                    <a:pt x="4136" y="5600"/>
                  </a:cubicBezTo>
                  <a:cubicBezTo>
                    <a:pt x="4161" y="5600"/>
                    <a:pt x="4186" y="5575"/>
                    <a:pt x="4211" y="5575"/>
                  </a:cubicBezTo>
                  <a:cubicBezTo>
                    <a:pt x="4236" y="5549"/>
                    <a:pt x="4236" y="5524"/>
                    <a:pt x="4236" y="5499"/>
                  </a:cubicBezTo>
                  <a:cubicBezTo>
                    <a:pt x="4236" y="5499"/>
                    <a:pt x="4211" y="5499"/>
                    <a:pt x="4211" y="5474"/>
                  </a:cubicBezTo>
                  <a:lnTo>
                    <a:pt x="4161" y="5474"/>
                  </a:lnTo>
                  <a:cubicBezTo>
                    <a:pt x="4161" y="5499"/>
                    <a:pt x="4136" y="5499"/>
                    <a:pt x="4111" y="5499"/>
                  </a:cubicBezTo>
                  <a:cubicBezTo>
                    <a:pt x="4010" y="5549"/>
                    <a:pt x="3885" y="5575"/>
                    <a:pt x="3785" y="5600"/>
                  </a:cubicBezTo>
                  <a:cubicBezTo>
                    <a:pt x="3685" y="5625"/>
                    <a:pt x="3609" y="5675"/>
                    <a:pt x="3534" y="5700"/>
                  </a:cubicBezTo>
                  <a:cubicBezTo>
                    <a:pt x="3434" y="5725"/>
                    <a:pt x="3359" y="5750"/>
                    <a:pt x="3258" y="5750"/>
                  </a:cubicBezTo>
                  <a:cubicBezTo>
                    <a:pt x="3183" y="5775"/>
                    <a:pt x="3083" y="5800"/>
                    <a:pt x="3008" y="5825"/>
                  </a:cubicBezTo>
                  <a:cubicBezTo>
                    <a:pt x="2908" y="5850"/>
                    <a:pt x="2832" y="5875"/>
                    <a:pt x="2732" y="5900"/>
                  </a:cubicBezTo>
                  <a:cubicBezTo>
                    <a:pt x="2657" y="5925"/>
                    <a:pt x="2557" y="5950"/>
                    <a:pt x="2482" y="5976"/>
                  </a:cubicBezTo>
                  <a:lnTo>
                    <a:pt x="2406" y="5976"/>
                  </a:lnTo>
                  <a:cubicBezTo>
                    <a:pt x="2431" y="5950"/>
                    <a:pt x="2431" y="5925"/>
                    <a:pt x="2456" y="5900"/>
                  </a:cubicBezTo>
                  <a:cubicBezTo>
                    <a:pt x="2482" y="5875"/>
                    <a:pt x="2507" y="5825"/>
                    <a:pt x="2507" y="5800"/>
                  </a:cubicBezTo>
                  <a:cubicBezTo>
                    <a:pt x="2532" y="5800"/>
                    <a:pt x="2557" y="5775"/>
                    <a:pt x="2557" y="5775"/>
                  </a:cubicBezTo>
                  <a:lnTo>
                    <a:pt x="2607" y="5775"/>
                  </a:lnTo>
                  <a:cubicBezTo>
                    <a:pt x="2607" y="5750"/>
                    <a:pt x="2607" y="5750"/>
                    <a:pt x="2632" y="5750"/>
                  </a:cubicBezTo>
                  <a:cubicBezTo>
                    <a:pt x="2757" y="5700"/>
                    <a:pt x="2883" y="5675"/>
                    <a:pt x="3008" y="5625"/>
                  </a:cubicBezTo>
                  <a:cubicBezTo>
                    <a:pt x="3083" y="5600"/>
                    <a:pt x="3183" y="5575"/>
                    <a:pt x="3284" y="5549"/>
                  </a:cubicBezTo>
                  <a:cubicBezTo>
                    <a:pt x="3384" y="5524"/>
                    <a:pt x="3459" y="5474"/>
                    <a:pt x="3559" y="5449"/>
                  </a:cubicBezTo>
                  <a:cubicBezTo>
                    <a:pt x="3735" y="5399"/>
                    <a:pt x="3935" y="5324"/>
                    <a:pt x="4111" y="5274"/>
                  </a:cubicBezTo>
                  <a:lnTo>
                    <a:pt x="4186" y="5249"/>
                  </a:lnTo>
                  <a:lnTo>
                    <a:pt x="4161" y="5249"/>
                  </a:lnTo>
                  <a:cubicBezTo>
                    <a:pt x="4186" y="5249"/>
                    <a:pt x="4186" y="5249"/>
                    <a:pt x="4211" y="5224"/>
                  </a:cubicBezTo>
                  <a:lnTo>
                    <a:pt x="4236" y="5224"/>
                  </a:lnTo>
                  <a:cubicBezTo>
                    <a:pt x="4261" y="5224"/>
                    <a:pt x="4286" y="5224"/>
                    <a:pt x="4286" y="5199"/>
                  </a:cubicBezTo>
                  <a:lnTo>
                    <a:pt x="4336" y="5199"/>
                  </a:lnTo>
                  <a:cubicBezTo>
                    <a:pt x="4361" y="5174"/>
                    <a:pt x="4361" y="5174"/>
                    <a:pt x="4386" y="5174"/>
                  </a:cubicBezTo>
                  <a:cubicBezTo>
                    <a:pt x="4411" y="5174"/>
                    <a:pt x="4411" y="5123"/>
                    <a:pt x="4411" y="5098"/>
                  </a:cubicBezTo>
                  <a:cubicBezTo>
                    <a:pt x="4411" y="5073"/>
                    <a:pt x="4361" y="5073"/>
                    <a:pt x="4336" y="5073"/>
                  </a:cubicBezTo>
                  <a:cubicBezTo>
                    <a:pt x="4311" y="5098"/>
                    <a:pt x="4261" y="5098"/>
                    <a:pt x="4236" y="5123"/>
                  </a:cubicBezTo>
                  <a:cubicBezTo>
                    <a:pt x="4186" y="5148"/>
                    <a:pt x="4161" y="5148"/>
                    <a:pt x="4111" y="5174"/>
                  </a:cubicBezTo>
                  <a:cubicBezTo>
                    <a:pt x="3985" y="5199"/>
                    <a:pt x="3860" y="5249"/>
                    <a:pt x="3735" y="5299"/>
                  </a:cubicBezTo>
                  <a:cubicBezTo>
                    <a:pt x="3634" y="5324"/>
                    <a:pt x="3559" y="5349"/>
                    <a:pt x="3459" y="5374"/>
                  </a:cubicBezTo>
                  <a:cubicBezTo>
                    <a:pt x="3359" y="5424"/>
                    <a:pt x="3258" y="5449"/>
                    <a:pt x="3183" y="5474"/>
                  </a:cubicBezTo>
                  <a:cubicBezTo>
                    <a:pt x="2983" y="5524"/>
                    <a:pt x="2807" y="5600"/>
                    <a:pt x="2632" y="5650"/>
                  </a:cubicBezTo>
                  <a:cubicBezTo>
                    <a:pt x="2607" y="5650"/>
                    <a:pt x="2607" y="5675"/>
                    <a:pt x="2582" y="5675"/>
                  </a:cubicBezTo>
                  <a:cubicBezTo>
                    <a:pt x="2632" y="5575"/>
                    <a:pt x="2707" y="5449"/>
                    <a:pt x="2757" y="5349"/>
                  </a:cubicBezTo>
                  <a:cubicBezTo>
                    <a:pt x="2832" y="5174"/>
                    <a:pt x="2933" y="4973"/>
                    <a:pt x="3008" y="4773"/>
                  </a:cubicBezTo>
                  <a:cubicBezTo>
                    <a:pt x="3058" y="4672"/>
                    <a:pt x="3083" y="4572"/>
                    <a:pt x="3133" y="4472"/>
                  </a:cubicBezTo>
                  <a:cubicBezTo>
                    <a:pt x="3133" y="4472"/>
                    <a:pt x="3133" y="4472"/>
                    <a:pt x="3133" y="4447"/>
                  </a:cubicBezTo>
                  <a:lnTo>
                    <a:pt x="3158" y="4447"/>
                  </a:lnTo>
                  <a:cubicBezTo>
                    <a:pt x="3258" y="4397"/>
                    <a:pt x="3334" y="4372"/>
                    <a:pt x="3409" y="4321"/>
                  </a:cubicBezTo>
                  <a:cubicBezTo>
                    <a:pt x="3484" y="4271"/>
                    <a:pt x="3559" y="4246"/>
                    <a:pt x="3634" y="4196"/>
                  </a:cubicBezTo>
                  <a:cubicBezTo>
                    <a:pt x="3735" y="4146"/>
                    <a:pt x="3810" y="4121"/>
                    <a:pt x="3885" y="4071"/>
                  </a:cubicBezTo>
                  <a:cubicBezTo>
                    <a:pt x="3960" y="4021"/>
                    <a:pt x="4035" y="3971"/>
                    <a:pt x="4111" y="3945"/>
                  </a:cubicBezTo>
                  <a:cubicBezTo>
                    <a:pt x="4261" y="3845"/>
                    <a:pt x="4436" y="3745"/>
                    <a:pt x="4587" y="3670"/>
                  </a:cubicBezTo>
                  <a:cubicBezTo>
                    <a:pt x="4662" y="3620"/>
                    <a:pt x="4737" y="3570"/>
                    <a:pt x="4812" y="3544"/>
                  </a:cubicBezTo>
                  <a:cubicBezTo>
                    <a:pt x="4862" y="3494"/>
                    <a:pt x="4938" y="3444"/>
                    <a:pt x="5013" y="3394"/>
                  </a:cubicBezTo>
                  <a:cubicBezTo>
                    <a:pt x="5038" y="3394"/>
                    <a:pt x="5038" y="3369"/>
                    <a:pt x="5038" y="3344"/>
                  </a:cubicBezTo>
                  <a:cubicBezTo>
                    <a:pt x="5013" y="3319"/>
                    <a:pt x="4988" y="3319"/>
                    <a:pt x="4963" y="3319"/>
                  </a:cubicBezTo>
                  <a:cubicBezTo>
                    <a:pt x="4938" y="3344"/>
                    <a:pt x="4913" y="3369"/>
                    <a:pt x="4913" y="3369"/>
                  </a:cubicBezTo>
                  <a:cubicBezTo>
                    <a:pt x="4762" y="3469"/>
                    <a:pt x="4612" y="3544"/>
                    <a:pt x="4461" y="3620"/>
                  </a:cubicBezTo>
                  <a:cubicBezTo>
                    <a:pt x="4386" y="3670"/>
                    <a:pt x="4311" y="3720"/>
                    <a:pt x="4236" y="3770"/>
                  </a:cubicBezTo>
                  <a:cubicBezTo>
                    <a:pt x="4161" y="3820"/>
                    <a:pt x="4086" y="3845"/>
                    <a:pt x="3985" y="3895"/>
                  </a:cubicBezTo>
                  <a:cubicBezTo>
                    <a:pt x="3910" y="3945"/>
                    <a:pt x="3835" y="3996"/>
                    <a:pt x="3760" y="4021"/>
                  </a:cubicBezTo>
                  <a:cubicBezTo>
                    <a:pt x="3685" y="4071"/>
                    <a:pt x="3609" y="4121"/>
                    <a:pt x="3534" y="4146"/>
                  </a:cubicBezTo>
                  <a:cubicBezTo>
                    <a:pt x="3434" y="4196"/>
                    <a:pt x="3359" y="4246"/>
                    <a:pt x="3284" y="4271"/>
                  </a:cubicBezTo>
                  <a:cubicBezTo>
                    <a:pt x="3258" y="4296"/>
                    <a:pt x="3208" y="4321"/>
                    <a:pt x="3183" y="4346"/>
                  </a:cubicBezTo>
                  <a:cubicBezTo>
                    <a:pt x="3183" y="4296"/>
                    <a:pt x="3208" y="4246"/>
                    <a:pt x="3233" y="4196"/>
                  </a:cubicBezTo>
                  <a:cubicBezTo>
                    <a:pt x="3233" y="4196"/>
                    <a:pt x="3258" y="4196"/>
                    <a:pt x="3258" y="4171"/>
                  </a:cubicBezTo>
                  <a:cubicBezTo>
                    <a:pt x="3309" y="4146"/>
                    <a:pt x="3334" y="4146"/>
                    <a:pt x="3384" y="4121"/>
                  </a:cubicBezTo>
                  <a:cubicBezTo>
                    <a:pt x="3459" y="4071"/>
                    <a:pt x="3534" y="4021"/>
                    <a:pt x="3609" y="3971"/>
                  </a:cubicBezTo>
                  <a:cubicBezTo>
                    <a:pt x="3785" y="3895"/>
                    <a:pt x="3935" y="3795"/>
                    <a:pt x="4086" y="3695"/>
                  </a:cubicBezTo>
                  <a:cubicBezTo>
                    <a:pt x="4261" y="3620"/>
                    <a:pt x="4411" y="3519"/>
                    <a:pt x="4587" y="3419"/>
                  </a:cubicBezTo>
                  <a:cubicBezTo>
                    <a:pt x="4662" y="3394"/>
                    <a:pt x="4737" y="3344"/>
                    <a:pt x="4812" y="3294"/>
                  </a:cubicBezTo>
                  <a:cubicBezTo>
                    <a:pt x="4837" y="3269"/>
                    <a:pt x="4888" y="3244"/>
                    <a:pt x="4913" y="3244"/>
                  </a:cubicBezTo>
                  <a:cubicBezTo>
                    <a:pt x="4963" y="3219"/>
                    <a:pt x="4988" y="3194"/>
                    <a:pt x="5038" y="3169"/>
                  </a:cubicBezTo>
                  <a:cubicBezTo>
                    <a:pt x="5063" y="3169"/>
                    <a:pt x="5063" y="3118"/>
                    <a:pt x="5063" y="3118"/>
                  </a:cubicBezTo>
                  <a:cubicBezTo>
                    <a:pt x="5045" y="3101"/>
                    <a:pt x="5028" y="3083"/>
                    <a:pt x="5010" y="3083"/>
                  </a:cubicBezTo>
                  <a:cubicBezTo>
                    <a:pt x="5002" y="3083"/>
                    <a:pt x="4995" y="3086"/>
                    <a:pt x="4988" y="3093"/>
                  </a:cubicBezTo>
                  <a:cubicBezTo>
                    <a:pt x="4837" y="3169"/>
                    <a:pt x="4687" y="3244"/>
                    <a:pt x="4562" y="3344"/>
                  </a:cubicBezTo>
                  <a:cubicBezTo>
                    <a:pt x="4386" y="3419"/>
                    <a:pt x="4236" y="3519"/>
                    <a:pt x="4060" y="3620"/>
                  </a:cubicBezTo>
                  <a:cubicBezTo>
                    <a:pt x="3985" y="3645"/>
                    <a:pt x="3910" y="3695"/>
                    <a:pt x="3835" y="3745"/>
                  </a:cubicBezTo>
                  <a:cubicBezTo>
                    <a:pt x="3760" y="3795"/>
                    <a:pt x="3659" y="3845"/>
                    <a:pt x="3584" y="3895"/>
                  </a:cubicBezTo>
                  <a:cubicBezTo>
                    <a:pt x="3509" y="3920"/>
                    <a:pt x="3434" y="3971"/>
                    <a:pt x="3359" y="4021"/>
                  </a:cubicBezTo>
                  <a:cubicBezTo>
                    <a:pt x="3309" y="4046"/>
                    <a:pt x="3284" y="4046"/>
                    <a:pt x="3258" y="4071"/>
                  </a:cubicBezTo>
                  <a:cubicBezTo>
                    <a:pt x="3309" y="3895"/>
                    <a:pt x="3359" y="3745"/>
                    <a:pt x="3409" y="3570"/>
                  </a:cubicBezTo>
                  <a:cubicBezTo>
                    <a:pt x="3484" y="3369"/>
                    <a:pt x="3534" y="3143"/>
                    <a:pt x="3584" y="2943"/>
                  </a:cubicBezTo>
                  <a:cubicBezTo>
                    <a:pt x="3634" y="2717"/>
                    <a:pt x="3685" y="2517"/>
                    <a:pt x="3710" y="2291"/>
                  </a:cubicBezTo>
                  <a:cubicBezTo>
                    <a:pt x="3735" y="2166"/>
                    <a:pt x="3760" y="2016"/>
                    <a:pt x="3785" y="1890"/>
                  </a:cubicBezTo>
                  <a:cubicBezTo>
                    <a:pt x="3785" y="1890"/>
                    <a:pt x="3785" y="1865"/>
                    <a:pt x="3810" y="1865"/>
                  </a:cubicBezTo>
                  <a:cubicBezTo>
                    <a:pt x="3810" y="1840"/>
                    <a:pt x="3835" y="1815"/>
                    <a:pt x="3860" y="1790"/>
                  </a:cubicBezTo>
                  <a:cubicBezTo>
                    <a:pt x="3910" y="1740"/>
                    <a:pt x="3935" y="1690"/>
                    <a:pt x="3985" y="1615"/>
                  </a:cubicBezTo>
                  <a:cubicBezTo>
                    <a:pt x="4086" y="1489"/>
                    <a:pt x="4186" y="1339"/>
                    <a:pt x="4286" y="1214"/>
                  </a:cubicBezTo>
                  <a:cubicBezTo>
                    <a:pt x="4336" y="1138"/>
                    <a:pt x="4386" y="1063"/>
                    <a:pt x="4436" y="1013"/>
                  </a:cubicBezTo>
                  <a:cubicBezTo>
                    <a:pt x="4487" y="938"/>
                    <a:pt x="4537" y="863"/>
                    <a:pt x="4587" y="813"/>
                  </a:cubicBezTo>
                  <a:cubicBezTo>
                    <a:pt x="4612" y="788"/>
                    <a:pt x="4612" y="762"/>
                    <a:pt x="4587" y="737"/>
                  </a:cubicBezTo>
                  <a:lnTo>
                    <a:pt x="4537" y="737"/>
                  </a:lnTo>
                  <a:cubicBezTo>
                    <a:pt x="4436" y="863"/>
                    <a:pt x="4361" y="963"/>
                    <a:pt x="4286" y="1063"/>
                  </a:cubicBezTo>
                  <a:cubicBezTo>
                    <a:pt x="4186" y="1214"/>
                    <a:pt x="4086" y="1339"/>
                    <a:pt x="3985" y="1489"/>
                  </a:cubicBezTo>
                  <a:cubicBezTo>
                    <a:pt x="3935" y="1565"/>
                    <a:pt x="3885" y="1615"/>
                    <a:pt x="3810" y="1690"/>
                  </a:cubicBezTo>
                  <a:cubicBezTo>
                    <a:pt x="3810" y="1715"/>
                    <a:pt x="3810" y="1715"/>
                    <a:pt x="3785" y="1740"/>
                  </a:cubicBezTo>
                  <a:cubicBezTo>
                    <a:pt x="3785" y="1715"/>
                    <a:pt x="3785" y="1690"/>
                    <a:pt x="3810" y="1665"/>
                  </a:cubicBezTo>
                  <a:lnTo>
                    <a:pt x="3810" y="1565"/>
                  </a:lnTo>
                  <a:cubicBezTo>
                    <a:pt x="3835" y="1539"/>
                    <a:pt x="3860" y="1514"/>
                    <a:pt x="3860" y="1514"/>
                  </a:cubicBezTo>
                  <a:cubicBezTo>
                    <a:pt x="3885" y="1464"/>
                    <a:pt x="3910" y="1439"/>
                    <a:pt x="3935" y="1389"/>
                  </a:cubicBezTo>
                  <a:cubicBezTo>
                    <a:pt x="3960" y="1364"/>
                    <a:pt x="3985" y="1339"/>
                    <a:pt x="4010" y="1289"/>
                  </a:cubicBezTo>
                  <a:cubicBezTo>
                    <a:pt x="4060" y="1214"/>
                    <a:pt x="4136" y="1138"/>
                    <a:pt x="4186" y="1088"/>
                  </a:cubicBezTo>
                  <a:cubicBezTo>
                    <a:pt x="4286" y="938"/>
                    <a:pt x="4386" y="788"/>
                    <a:pt x="4487" y="662"/>
                  </a:cubicBezTo>
                  <a:cubicBezTo>
                    <a:pt x="4512" y="637"/>
                    <a:pt x="4512" y="612"/>
                    <a:pt x="4487" y="587"/>
                  </a:cubicBezTo>
                  <a:cubicBezTo>
                    <a:pt x="4461" y="587"/>
                    <a:pt x="4436" y="587"/>
                    <a:pt x="4411" y="612"/>
                  </a:cubicBezTo>
                  <a:cubicBezTo>
                    <a:pt x="4336" y="737"/>
                    <a:pt x="4236" y="838"/>
                    <a:pt x="4136" y="963"/>
                  </a:cubicBezTo>
                  <a:cubicBezTo>
                    <a:pt x="4035" y="1113"/>
                    <a:pt x="3935" y="1239"/>
                    <a:pt x="3835" y="1389"/>
                  </a:cubicBezTo>
                  <a:cubicBezTo>
                    <a:pt x="3835" y="1389"/>
                    <a:pt x="3810" y="1414"/>
                    <a:pt x="3810" y="1414"/>
                  </a:cubicBezTo>
                  <a:cubicBezTo>
                    <a:pt x="3835" y="1289"/>
                    <a:pt x="3835" y="1164"/>
                    <a:pt x="3835" y="1038"/>
                  </a:cubicBezTo>
                  <a:cubicBezTo>
                    <a:pt x="3835" y="863"/>
                    <a:pt x="3835" y="662"/>
                    <a:pt x="3810" y="462"/>
                  </a:cubicBezTo>
                  <a:cubicBezTo>
                    <a:pt x="3810" y="412"/>
                    <a:pt x="3785" y="387"/>
                    <a:pt x="3785" y="336"/>
                  </a:cubicBezTo>
                  <a:cubicBezTo>
                    <a:pt x="3785" y="286"/>
                    <a:pt x="3785" y="236"/>
                    <a:pt x="3760" y="186"/>
                  </a:cubicBezTo>
                  <a:cubicBezTo>
                    <a:pt x="3760" y="161"/>
                    <a:pt x="3760" y="136"/>
                    <a:pt x="3760" y="86"/>
                  </a:cubicBezTo>
                  <a:cubicBezTo>
                    <a:pt x="3760" y="61"/>
                    <a:pt x="3760" y="36"/>
                    <a:pt x="3735" y="11"/>
                  </a:cubicBezTo>
                  <a:cubicBezTo>
                    <a:pt x="3727" y="3"/>
                    <a:pt x="3718" y="0"/>
                    <a:pt x="37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20"/>
            <p:cNvSpPr/>
            <p:nvPr/>
          </p:nvSpPr>
          <p:spPr>
            <a:xfrm>
              <a:off x="8520142" y="4018819"/>
              <a:ext cx="77" cy="77"/>
            </a:xfrm>
            <a:custGeom>
              <a:rect b="b" l="l" r="r" t="t"/>
              <a:pathLst>
                <a:path extrusionOk="0" h="1" w="1">
                  <a:moveTo>
                    <a:pt x="1" y="0"/>
                  </a:moveTo>
                  <a:cubicBezTo>
                    <a:pt x="1" y="0"/>
                    <a:pt x="1" y="0"/>
                    <a:pt x="1" y="0"/>
                  </a:cubicBezTo>
                  <a:lnTo>
                    <a:pt x="1" y="0"/>
                  </a:lnTo>
                  <a:cubicBezTo>
                    <a:pt x="1" y="0"/>
                    <a:pt x="1" y="0"/>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20"/>
            <p:cNvSpPr/>
            <p:nvPr/>
          </p:nvSpPr>
          <p:spPr>
            <a:xfrm>
              <a:off x="8467773" y="3919735"/>
              <a:ext cx="77" cy="77"/>
            </a:xfrm>
            <a:custGeom>
              <a:rect b="b" l="l" r="r" t="t"/>
              <a:pathLst>
                <a:path extrusionOk="0" h="1" w="1">
                  <a:moveTo>
                    <a:pt x="0" y="1"/>
                  </a:moveTo>
                  <a:cubicBezTo>
                    <a:pt x="0" y="1"/>
                    <a:pt x="0" y="1"/>
                    <a:pt x="0" y="1"/>
                  </a:cubicBezTo>
                  <a:cubicBezTo>
                    <a:pt x="0" y="1"/>
                    <a:pt x="0" y="1"/>
                    <a:pt x="0" y="1"/>
                  </a:cubicBezTo>
                  <a:cubicBezTo>
                    <a:pt x="0" y="1"/>
                    <a:pt x="0" y="1"/>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20"/>
            <p:cNvSpPr/>
            <p:nvPr/>
          </p:nvSpPr>
          <p:spPr>
            <a:xfrm>
              <a:off x="8506585" y="4010994"/>
              <a:ext cx="2014" cy="77"/>
            </a:xfrm>
            <a:custGeom>
              <a:rect b="b" l="l" r="r" t="t"/>
              <a:pathLst>
                <a:path extrusionOk="0" h="1" w="26">
                  <a:moveTo>
                    <a:pt x="0" y="1"/>
                  </a:moveTo>
                  <a:lnTo>
                    <a:pt x="26" y="1"/>
                  </a:lnTo>
                  <a:cubicBezTo>
                    <a:pt x="26" y="1"/>
                    <a:pt x="26" y="1"/>
                    <a:pt x="26" y="1"/>
                  </a:cubicBezTo>
                  <a:cubicBezTo>
                    <a:pt x="26" y="1"/>
                    <a:pt x="26" y="1"/>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20"/>
            <p:cNvSpPr/>
            <p:nvPr/>
          </p:nvSpPr>
          <p:spPr>
            <a:xfrm>
              <a:off x="8543460" y="4344964"/>
              <a:ext cx="77" cy="77"/>
            </a:xfrm>
            <a:custGeom>
              <a:rect b="b" l="l" r="r" t="t"/>
              <a:pathLst>
                <a:path extrusionOk="0" h="1" w="1">
                  <a:moveTo>
                    <a:pt x="1" y="1"/>
                  </a:move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20"/>
            <p:cNvSpPr/>
            <p:nvPr/>
          </p:nvSpPr>
          <p:spPr>
            <a:xfrm>
              <a:off x="8549270" y="4315835"/>
              <a:ext cx="2014" cy="77"/>
            </a:xfrm>
            <a:custGeom>
              <a:rect b="b" l="l" r="r" t="t"/>
              <a:pathLst>
                <a:path extrusionOk="0" h="1" w="26">
                  <a:moveTo>
                    <a:pt x="26" y="1"/>
                  </a:moveTo>
                  <a:cubicBezTo>
                    <a:pt x="26" y="1"/>
                    <a:pt x="26" y="1"/>
                    <a:pt x="26" y="1"/>
                  </a:cubicBezTo>
                  <a:cubicBezTo>
                    <a:pt x="26" y="1"/>
                    <a:pt x="26" y="1"/>
                    <a:pt x="1" y="1"/>
                  </a:cubicBezTo>
                  <a:cubicBezTo>
                    <a:pt x="26" y="1"/>
                    <a:pt x="26" y="1"/>
                    <a:pt x="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20"/>
            <p:cNvSpPr/>
            <p:nvPr/>
          </p:nvSpPr>
          <p:spPr>
            <a:xfrm>
              <a:off x="8559031" y="4313898"/>
              <a:ext cx="77" cy="77"/>
            </a:xfrm>
            <a:custGeom>
              <a:rect b="b" l="l" r="r" t="t"/>
              <a:pathLst>
                <a:path extrusionOk="0" h="1" w="1">
                  <a:moveTo>
                    <a:pt x="0" y="1"/>
                  </a:moveTo>
                  <a:lnTo>
                    <a:pt x="0" y="1"/>
                  </a:lnTo>
                  <a:cubicBezTo>
                    <a:pt x="0" y="1"/>
                    <a:pt x="0" y="1"/>
                    <a:pt x="0" y="1"/>
                  </a:cubicBezTo>
                  <a:cubicBezTo>
                    <a:pt x="0" y="1"/>
                    <a:pt x="0" y="1"/>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20"/>
            <p:cNvSpPr/>
            <p:nvPr/>
          </p:nvSpPr>
          <p:spPr>
            <a:xfrm>
              <a:off x="8322131" y="4247895"/>
              <a:ext cx="35016" cy="36953"/>
            </a:xfrm>
            <a:custGeom>
              <a:rect b="b" l="l" r="r" t="t"/>
              <a:pathLst>
                <a:path extrusionOk="0" h="477" w="452">
                  <a:moveTo>
                    <a:pt x="201" y="0"/>
                  </a:moveTo>
                  <a:cubicBezTo>
                    <a:pt x="176" y="0"/>
                    <a:pt x="151" y="26"/>
                    <a:pt x="126" y="26"/>
                  </a:cubicBezTo>
                  <a:cubicBezTo>
                    <a:pt x="101" y="51"/>
                    <a:pt x="76" y="51"/>
                    <a:pt x="51" y="76"/>
                  </a:cubicBezTo>
                  <a:cubicBezTo>
                    <a:pt x="26" y="126"/>
                    <a:pt x="0" y="176"/>
                    <a:pt x="0" y="251"/>
                  </a:cubicBezTo>
                  <a:cubicBezTo>
                    <a:pt x="0" y="301"/>
                    <a:pt x="51" y="376"/>
                    <a:pt x="76" y="401"/>
                  </a:cubicBezTo>
                  <a:cubicBezTo>
                    <a:pt x="126" y="452"/>
                    <a:pt x="176" y="477"/>
                    <a:pt x="226" y="477"/>
                  </a:cubicBezTo>
                  <a:lnTo>
                    <a:pt x="251" y="477"/>
                  </a:lnTo>
                  <a:cubicBezTo>
                    <a:pt x="301" y="452"/>
                    <a:pt x="351" y="427"/>
                    <a:pt x="376" y="401"/>
                  </a:cubicBezTo>
                  <a:cubicBezTo>
                    <a:pt x="402" y="376"/>
                    <a:pt x="402" y="351"/>
                    <a:pt x="427" y="326"/>
                  </a:cubicBezTo>
                  <a:cubicBezTo>
                    <a:pt x="427" y="301"/>
                    <a:pt x="427" y="301"/>
                    <a:pt x="452" y="276"/>
                  </a:cubicBezTo>
                  <a:cubicBezTo>
                    <a:pt x="452" y="251"/>
                    <a:pt x="452" y="226"/>
                    <a:pt x="452" y="201"/>
                  </a:cubicBezTo>
                  <a:cubicBezTo>
                    <a:pt x="427" y="176"/>
                    <a:pt x="427" y="151"/>
                    <a:pt x="427" y="126"/>
                  </a:cubicBezTo>
                  <a:cubicBezTo>
                    <a:pt x="402" y="101"/>
                    <a:pt x="376" y="51"/>
                    <a:pt x="326" y="26"/>
                  </a:cubicBezTo>
                  <a:cubicBezTo>
                    <a:pt x="301" y="0"/>
                    <a:pt x="251" y="0"/>
                    <a:pt x="2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20"/>
            <p:cNvSpPr/>
            <p:nvPr/>
          </p:nvSpPr>
          <p:spPr>
            <a:xfrm>
              <a:off x="8432834" y="4203273"/>
              <a:ext cx="11698" cy="9761"/>
            </a:xfrm>
            <a:custGeom>
              <a:rect b="b" l="l" r="r" t="t"/>
              <a:pathLst>
                <a:path extrusionOk="0" h="126" w="151">
                  <a:moveTo>
                    <a:pt x="75" y="0"/>
                  </a:moveTo>
                  <a:cubicBezTo>
                    <a:pt x="25" y="0"/>
                    <a:pt x="0" y="25"/>
                    <a:pt x="0" y="50"/>
                  </a:cubicBezTo>
                  <a:cubicBezTo>
                    <a:pt x="0" y="100"/>
                    <a:pt x="25" y="125"/>
                    <a:pt x="75" y="125"/>
                  </a:cubicBezTo>
                  <a:cubicBezTo>
                    <a:pt x="100" y="125"/>
                    <a:pt x="150" y="100"/>
                    <a:pt x="150" y="50"/>
                  </a:cubicBezTo>
                  <a:cubicBezTo>
                    <a:pt x="150" y="25"/>
                    <a:pt x="100" y="0"/>
                    <a:pt x="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20"/>
            <p:cNvSpPr/>
            <p:nvPr/>
          </p:nvSpPr>
          <p:spPr>
            <a:xfrm>
              <a:off x="8378451" y="4104190"/>
              <a:ext cx="15571" cy="17586"/>
            </a:xfrm>
            <a:custGeom>
              <a:rect b="b" l="l" r="r" t="t"/>
              <a:pathLst>
                <a:path extrusionOk="0" h="227" w="201">
                  <a:moveTo>
                    <a:pt x="101" y="1"/>
                  </a:moveTo>
                  <a:cubicBezTo>
                    <a:pt x="50" y="1"/>
                    <a:pt x="0" y="51"/>
                    <a:pt x="0" y="101"/>
                  </a:cubicBezTo>
                  <a:cubicBezTo>
                    <a:pt x="0" y="176"/>
                    <a:pt x="50" y="226"/>
                    <a:pt x="101" y="226"/>
                  </a:cubicBezTo>
                  <a:cubicBezTo>
                    <a:pt x="151" y="226"/>
                    <a:pt x="201" y="176"/>
                    <a:pt x="201" y="101"/>
                  </a:cubicBezTo>
                  <a:cubicBezTo>
                    <a:pt x="201" y="51"/>
                    <a:pt x="151" y="1"/>
                    <a:pt x="1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20"/>
            <p:cNvSpPr/>
            <p:nvPr/>
          </p:nvSpPr>
          <p:spPr>
            <a:xfrm>
              <a:off x="8423073" y="4134480"/>
              <a:ext cx="23396" cy="24171"/>
            </a:xfrm>
            <a:custGeom>
              <a:rect b="b" l="l" r="r" t="t"/>
              <a:pathLst>
                <a:path extrusionOk="0" h="312" w="302">
                  <a:moveTo>
                    <a:pt x="169" y="0"/>
                  </a:moveTo>
                  <a:cubicBezTo>
                    <a:pt x="136" y="0"/>
                    <a:pt x="94" y="18"/>
                    <a:pt x="76" y="36"/>
                  </a:cubicBezTo>
                  <a:cubicBezTo>
                    <a:pt x="51" y="61"/>
                    <a:pt x="26" y="86"/>
                    <a:pt x="26" y="136"/>
                  </a:cubicBezTo>
                  <a:cubicBezTo>
                    <a:pt x="1" y="186"/>
                    <a:pt x="26" y="236"/>
                    <a:pt x="51" y="261"/>
                  </a:cubicBezTo>
                  <a:cubicBezTo>
                    <a:pt x="76" y="287"/>
                    <a:pt x="126" y="312"/>
                    <a:pt x="151" y="312"/>
                  </a:cubicBezTo>
                  <a:lnTo>
                    <a:pt x="176" y="312"/>
                  </a:lnTo>
                  <a:cubicBezTo>
                    <a:pt x="226" y="287"/>
                    <a:pt x="251" y="287"/>
                    <a:pt x="276" y="236"/>
                  </a:cubicBezTo>
                  <a:cubicBezTo>
                    <a:pt x="302" y="236"/>
                    <a:pt x="302" y="211"/>
                    <a:pt x="302" y="186"/>
                  </a:cubicBezTo>
                  <a:cubicBezTo>
                    <a:pt x="302" y="161"/>
                    <a:pt x="302" y="136"/>
                    <a:pt x="302" y="136"/>
                  </a:cubicBezTo>
                  <a:cubicBezTo>
                    <a:pt x="302" y="111"/>
                    <a:pt x="302" y="111"/>
                    <a:pt x="302" y="86"/>
                  </a:cubicBezTo>
                  <a:lnTo>
                    <a:pt x="276" y="86"/>
                  </a:lnTo>
                  <a:cubicBezTo>
                    <a:pt x="276" y="61"/>
                    <a:pt x="251" y="36"/>
                    <a:pt x="201" y="11"/>
                  </a:cubicBezTo>
                  <a:cubicBezTo>
                    <a:pt x="194" y="3"/>
                    <a:pt x="182" y="0"/>
                    <a:pt x="1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20"/>
            <p:cNvSpPr/>
            <p:nvPr/>
          </p:nvSpPr>
          <p:spPr>
            <a:xfrm>
              <a:off x="8469709" y="4290580"/>
              <a:ext cx="13635" cy="13712"/>
            </a:xfrm>
            <a:custGeom>
              <a:rect b="b" l="l" r="r" t="t"/>
              <a:pathLst>
                <a:path extrusionOk="0" h="177" w="176">
                  <a:moveTo>
                    <a:pt x="75" y="1"/>
                  </a:moveTo>
                  <a:cubicBezTo>
                    <a:pt x="25" y="1"/>
                    <a:pt x="0" y="26"/>
                    <a:pt x="0" y="76"/>
                  </a:cubicBezTo>
                  <a:cubicBezTo>
                    <a:pt x="0" y="126"/>
                    <a:pt x="25" y="176"/>
                    <a:pt x="75" y="176"/>
                  </a:cubicBezTo>
                  <a:cubicBezTo>
                    <a:pt x="126" y="176"/>
                    <a:pt x="176" y="126"/>
                    <a:pt x="176" y="76"/>
                  </a:cubicBezTo>
                  <a:cubicBezTo>
                    <a:pt x="176" y="26"/>
                    <a:pt x="126" y="1"/>
                    <a:pt x="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20"/>
            <p:cNvSpPr/>
            <p:nvPr/>
          </p:nvSpPr>
          <p:spPr>
            <a:xfrm>
              <a:off x="8539586" y="4240148"/>
              <a:ext cx="35016" cy="35016"/>
            </a:xfrm>
            <a:custGeom>
              <a:rect b="b" l="l" r="r" t="t"/>
              <a:pathLst>
                <a:path extrusionOk="0" h="452" w="452">
                  <a:moveTo>
                    <a:pt x="226" y="0"/>
                  </a:moveTo>
                  <a:cubicBezTo>
                    <a:pt x="101" y="0"/>
                    <a:pt x="1" y="100"/>
                    <a:pt x="1" y="226"/>
                  </a:cubicBezTo>
                  <a:cubicBezTo>
                    <a:pt x="1" y="351"/>
                    <a:pt x="101" y="451"/>
                    <a:pt x="226" y="451"/>
                  </a:cubicBezTo>
                  <a:cubicBezTo>
                    <a:pt x="351" y="451"/>
                    <a:pt x="452" y="351"/>
                    <a:pt x="452" y="226"/>
                  </a:cubicBezTo>
                  <a:cubicBezTo>
                    <a:pt x="452" y="100"/>
                    <a:pt x="351" y="0"/>
                    <a:pt x="2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20"/>
            <p:cNvSpPr/>
            <p:nvPr/>
          </p:nvSpPr>
          <p:spPr>
            <a:xfrm>
              <a:off x="8430897" y="4053757"/>
              <a:ext cx="15571" cy="15571"/>
            </a:xfrm>
            <a:custGeom>
              <a:rect b="b" l="l" r="r" t="t"/>
              <a:pathLst>
                <a:path extrusionOk="0" h="201" w="201">
                  <a:moveTo>
                    <a:pt x="100" y="0"/>
                  </a:moveTo>
                  <a:cubicBezTo>
                    <a:pt x="50" y="0"/>
                    <a:pt x="0" y="50"/>
                    <a:pt x="0" y="100"/>
                  </a:cubicBezTo>
                  <a:cubicBezTo>
                    <a:pt x="0" y="151"/>
                    <a:pt x="50" y="201"/>
                    <a:pt x="100" y="201"/>
                  </a:cubicBezTo>
                  <a:cubicBezTo>
                    <a:pt x="150" y="201"/>
                    <a:pt x="201" y="151"/>
                    <a:pt x="201" y="100"/>
                  </a:cubicBezTo>
                  <a:cubicBezTo>
                    <a:pt x="201" y="50"/>
                    <a:pt x="150" y="0"/>
                    <a:pt x="1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20"/>
            <p:cNvSpPr/>
            <p:nvPr/>
          </p:nvSpPr>
          <p:spPr>
            <a:xfrm>
              <a:off x="8459948" y="4009057"/>
              <a:ext cx="17586" cy="17586"/>
            </a:xfrm>
            <a:custGeom>
              <a:rect b="b" l="l" r="r" t="t"/>
              <a:pathLst>
                <a:path extrusionOk="0" h="227" w="227">
                  <a:moveTo>
                    <a:pt x="101" y="1"/>
                  </a:moveTo>
                  <a:cubicBezTo>
                    <a:pt x="51" y="1"/>
                    <a:pt x="1" y="51"/>
                    <a:pt x="1" y="101"/>
                  </a:cubicBezTo>
                  <a:cubicBezTo>
                    <a:pt x="1" y="176"/>
                    <a:pt x="51" y="226"/>
                    <a:pt x="101" y="226"/>
                  </a:cubicBezTo>
                  <a:cubicBezTo>
                    <a:pt x="176" y="226"/>
                    <a:pt x="227" y="176"/>
                    <a:pt x="227" y="101"/>
                  </a:cubicBezTo>
                  <a:cubicBezTo>
                    <a:pt x="227" y="51"/>
                    <a:pt x="176" y="1"/>
                    <a:pt x="1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20"/>
            <p:cNvSpPr/>
            <p:nvPr/>
          </p:nvSpPr>
          <p:spPr>
            <a:xfrm>
              <a:off x="8524093" y="4127508"/>
              <a:ext cx="35016" cy="35016"/>
            </a:xfrm>
            <a:custGeom>
              <a:rect b="b" l="l" r="r" t="t"/>
              <a:pathLst>
                <a:path extrusionOk="0" h="452" w="452">
                  <a:moveTo>
                    <a:pt x="226" y="1"/>
                  </a:moveTo>
                  <a:cubicBezTo>
                    <a:pt x="100" y="1"/>
                    <a:pt x="0" y="101"/>
                    <a:pt x="0" y="226"/>
                  </a:cubicBezTo>
                  <a:cubicBezTo>
                    <a:pt x="0" y="351"/>
                    <a:pt x="100" y="452"/>
                    <a:pt x="226" y="452"/>
                  </a:cubicBezTo>
                  <a:cubicBezTo>
                    <a:pt x="351" y="452"/>
                    <a:pt x="451" y="351"/>
                    <a:pt x="451" y="226"/>
                  </a:cubicBezTo>
                  <a:cubicBezTo>
                    <a:pt x="451" y="101"/>
                    <a:pt x="351" y="1"/>
                    <a:pt x="2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20"/>
            <p:cNvSpPr/>
            <p:nvPr/>
          </p:nvSpPr>
          <p:spPr>
            <a:xfrm>
              <a:off x="8539586" y="4069251"/>
              <a:ext cx="15649" cy="15649"/>
            </a:xfrm>
            <a:custGeom>
              <a:rect b="b" l="l" r="r" t="t"/>
              <a:pathLst>
                <a:path extrusionOk="0" h="202" w="202">
                  <a:moveTo>
                    <a:pt x="101" y="1"/>
                  </a:moveTo>
                  <a:cubicBezTo>
                    <a:pt x="51" y="1"/>
                    <a:pt x="1" y="51"/>
                    <a:pt x="1" y="101"/>
                  </a:cubicBezTo>
                  <a:cubicBezTo>
                    <a:pt x="1" y="151"/>
                    <a:pt x="51" y="201"/>
                    <a:pt x="101" y="201"/>
                  </a:cubicBezTo>
                  <a:cubicBezTo>
                    <a:pt x="151" y="201"/>
                    <a:pt x="201" y="151"/>
                    <a:pt x="201" y="101"/>
                  </a:cubicBezTo>
                  <a:cubicBezTo>
                    <a:pt x="201" y="51"/>
                    <a:pt x="151" y="1"/>
                    <a:pt x="1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20"/>
            <p:cNvSpPr/>
            <p:nvPr/>
          </p:nvSpPr>
          <p:spPr>
            <a:xfrm>
              <a:off x="8349322" y="4313898"/>
              <a:ext cx="23396" cy="25333"/>
            </a:xfrm>
            <a:custGeom>
              <a:rect b="b" l="l" r="r" t="t"/>
              <a:pathLst>
                <a:path extrusionOk="0" h="327" w="302">
                  <a:moveTo>
                    <a:pt x="151" y="1"/>
                  </a:moveTo>
                  <a:cubicBezTo>
                    <a:pt x="51" y="1"/>
                    <a:pt x="0" y="76"/>
                    <a:pt x="0" y="151"/>
                  </a:cubicBezTo>
                  <a:cubicBezTo>
                    <a:pt x="0" y="251"/>
                    <a:pt x="51" y="326"/>
                    <a:pt x="151" y="326"/>
                  </a:cubicBezTo>
                  <a:cubicBezTo>
                    <a:pt x="226" y="326"/>
                    <a:pt x="301" y="251"/>
                    <a:pt x="301" y="151"/>
                  </a:cubicBezTo>
                  <a:cubicBezTo>
                    <a:pt x="301" y="76"/>
                    <a:pt x="226" y="1"/>
                    <a:pt x="1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20"/>
            <p:cNvSpPr/>
            <p:nvPr/>
          </p:nvSpPr>
          <p:spPr>
            <a:xfrm>
              <a:off x="8417263" y="4387649"/>
              <a:ext cx="17586" cy="17586"/>
            </a:xfrm>
            <a:custGeom>
              <a:rect b="b" l="l" r="r" t="t"/>
              <a:pathLst>
                <a:path extrusionOk="0" h="227" w="227">
                  <a:moveTo>
                    <a:pt x="101" y="1"/>
                  </a:moveTo>
                  <a:cubicBezTo>
                    <a:pt x="51" y="1"/>
                    <a:pt x="1" y="51"/>
                    <a:pt x="1" y="101"/>
                  </a:cubicBezTo>
                  <a:cubicBezTo>
                    <a:pt x="1" y="176"/>
                    <a:pt x="51" y="227"/>
                    <a:pt x="101" y="227"/>
                  </a:cubicBezTo>
                  <a:cubicBezTo>
                    <a:pt x="176" y="227"/>
                    <a:pt x="226" y="176"/>
                    <a:pt x="226" y="101"/>
                  </a:cubicBezTo>
                  <a:cubicBezTo>
                    <a:pt x="226" y="51"/>
                    <a:pt x="176" y="1"/>
                    <a:pt x="1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20"/>
            <p:cNvSpPr/>
            <p:nvPr/>
          </p:nvSpPr>
          <p:spPr>
            <a:xfrm>
              <a:off x="8370704" y="4282833"/>
              <a:ext cx="13635" cy="15649"/>
            </a:xfrm>
            <a:custGeom>
              <a:rect b="b" l="l" r="r" t="t"/>
              <a:pathLst>
                <a:path extrusionOk="0" h="202" w="176">
                  <a:moveTo>
                    <a:pt x="100" y="1"/>
                  </a:moveTo>
                  <a:cubicBezTo>
                    <a:pt x="50" y="1"/>
                    <a:pt x="0" y="51"/>
                    <a:pt x="0" y="101"/>
                  </a:cubicBezTo>
                  <a:cubicBezTo>
                    <a:pt x="0" y="151"/>
                    <a:pt x="50" y="201"/>
                    <a:pt x="100" y="201"/>
                  </a:cubicBezTo>
                  <a:cubicBezTo>
                    <a:pt x="150" y="201"/>
                    <a:pt x="176" y="151"/>
                    <a:pt x="176" y="101"/>
                  </a:cubicBezTo>
                  <a:cubicBezTo>
                    <a:pt x="176" y="51"/>
                    <a:pt x="150" y="1"/>
                    <a:pt x="1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20"/>
            <p:cNvSpPr/>
            <p:nvPr/>
          </p:nvSpPr>
          <p:spPr>
            <a:xfrm>
              <a:off x="8314384" y="4226513"/>
              <a:ext cx="15571" cy="15649"/>
            </a:xfrm>
            <a:custGeom>
              <a:rect b="b" l="l" r="r" t="t"/>
              <a:pathLst>
                <a:path extrusionOk="0" h="202" w="201">
                  <a:moveTo>
                    <a:pt x="100" y="1"/>
                  </a:moveTo>
                  <a:cubicBezTo>
                    <a:pt x="50" y="1"/>
                    <a:pt x="0" y="51"/>
                    <a:pt x="0" y="101"/>
                  </a:cubicBezTo>
                  <a:cubicBezTo>
                    <a:pt x="0" y="151"/>
                    <a:pt x="50" y="201"/>
                    <a:pt x="100" y="201"/>
                  </a:cubicBezTo>
                  <a:cubicBezTo>
                    <a:pt x="176" y="201"/>
                    <a:pt x="201" y="151"/>
                    <a:pt x="201" y="101"/>
                  </a:cubicBezTo>
                  <a:cubicBezTo>
                    <a:pt x="201" y="51"/>
                    <a:pt x="176" y="1"/>
                    <a:pt x="1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20"/>
            <p:cNvSpPr/>
            <p:nvPr/>
          </p:nvSpPr>
          <p:spPr>
            <a:xfrm>
              <a:off x="8529903" y="3929497"/>
              <a:ext cx="13635" cy="15571"/>
            </a:xfrm>
            <a:custGeom>
              <a:rect b="b" l="l" r="r" t="t"/>
              <a:pathLst>
                <a:path extrusionOk="0" h="201" w="176">
                  <a:moveTo>
                    <a:pt x="100" y="0"/>
                  </a:moveTo>
                  <a:cubicBezTo>
                    <a:pt x="50" y="0"/>
                    <a:pt x="0" y="50"/>
                    <a:pt x="0" y="100"/>
                  </a:cubicBezTo>
                  <a:cubicBezTo>
                    <a:pt x="0" y="151"/>
                    <a:pt x="50" y="201"/>
                    <a:pt x="100" y="201"/>
                  </a:cubicBezTo>
                  <a:cubicBezTo>
                    <a:pt x="151" y="201"/>
                    <a:pt x="176" y="151"/>
                    <a:pt x="176" y="100"/>
                  </a:cubicBezTo>
                  <a:cubicBezTo>
                    <a:pt x="176" y="50"/>
                    <a:pt x="151" y="0"/>
                    <a:pt x="1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20"/>
            <p:cNvSpPr/>
            <p:nvPr/>
          </p:nvSpPr>
          <p:spPr>
            <a:xfrm>
              <a:off x="8479393" y="3917799"/>
              <a:ext cx="15649" cy="15649"/>
            </a:xfrm>
            <a:custGeom>
              <a:rect b="b" l="l" r="r" t="t"/>
              <a:pathLst>
                <a:path extrusionOk="0" h="202" w="202">
                  <a:moveTo>
                    <a:pt x="101" y="1"/>
                  </a:moveTo>
                  <a:cubicBezTo>
                    <a:pt x="51" y="1"/>
                    <a:pt x="1" y="51"/>
                    <a:pt x="1" y="101"/>
                  </a:cubicBezTo>
                  <a:cubicBezTo>
                    <a:pt x="1" y="151"/>
                    <a:pt x="51" y="201"/>
                    <a:pt x="101" y="201"/>
                  </a:cubicBezTo>
                  <a:cubicBezTo>
                    <a:pt x="151" y="201"/>
                    <a:pt x="201" y="151"/>
                    <a:pt x="201" y="101"/>
                  </a:cubicBezTo>
                  <a:cubicBezTo>
                    <a:pt x="201" y="51"/>
                    <a:pt x="151" y="1"/>
                    <a:pt x="1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20"/>
            <p:cNvSpPr/>
            <p:nvPr/>
          </p:nvSpPr>
          <p:spPr>
            <a:xfrm>
              <a:off x="8580335" y="4108063"/>
              <a:ext cx="11775" cy="13712"/>
            </a:xfrm>
            <a:custGeom>
              <a:rect b="b" l="l" r="r" t="t"/>
              <a:pathLst>
                <a:path extrusionOk="0" h="177" w="152">
                  <a:moveTo>
                    <a:pt x="76" y="1"/>
                  </a:moveTo>
                  <a:cubicBezTo>
                    <a:pt x="26" y="1"/>
                    <a:pt x="1" y="26"/>
                    <a:pt x="1" y="76"/>
                  </a:cubicBezTo>
                  <a:cubicBezTo>
                    <a:pt x="1" y="126"/>
                    <a:pt x="26" y="176"/>
                    <a:pt x="76" y="176"/>
                  </a:cubicBezTo>
                  <a:cubicBezTo>
                    <a:pt x="126" y="176"/>
                    <a:pt x="151" y="126"/>
                    <a:pt x="151" y="76"/>
                  </a:cubicBezTo>
                  <a:cubicBezTo>
                    <a:pt x="151" y="26"/>
                    <a:pt x="126" y="1"/>
                    <a:pt x="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20"/>
            <p:cNvSpPr/>
            <p:nvPr/>
          </p:nvSpPr>
          <p:spPr>
            <a:xfrm>
              <a:off x="8465836" y="4080949"/>
              <a:ext cx="13635" cy="13635"/>
            </a:xfrm>
            <a:custGeom>
              <a:rect b="b" l="l" r="r" t="t"/>
              <a:pathLst>
                <a:path extrusionOk="0" h="176" w="176">
                  <a:moveTo>
                    <a:pt x="75" y="0"/>
                  </a:moveTo>
                  <a:cubicBezTo>
                    <a:pt x="25" y="0"/>
                    <a:pt x="0" y="50"/>
                    <a:pt x="0" y="100"/>
                  </a:cubicBezTo>
                  <a:cubicBezTo>
                    <a:pt x="0" y="150"/>
                    <a:pt x="25" y="176"/>
                    <a:pt x="75" y="176"/>
                  </a:cubicBezTo>
                  <a:cubicBezTo>
                    <a:pt x="125" y="176"/>
                    <a:pt x="176" y="150"/>
                    <a:pt x="176" y="100"/>
                  </a:cubicBezTo>
                  <a:cubicBezTo>
                    <a:pt x="176" y="50"/>
                    <a:pt x="125" y="0"/>
                    <a:pt x="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8" name="Google Shape;268;p20"/>
          <p:cNvSpPr/>
          <p:nvPr/>
        </p:nvSpPr>
        <p:spPr>
          <a:xfrm>
            <a:off x="8287325" y="585575"/>
            <a:ext cx="262007" cy="266052"/>
          </a:xfrm>
          <a:custGeom>
            <a:rect b="b" l="l" r="r" t="t"/>
            <a:pathLst>
              <a:path extrusionOk="0" h="6643" w="6542">
                <a:moveTo>
                  <a:pt x="3259" y="0"/>
                </a:moveTo>
                <a:lnTo>
                  <a:pt x="3008" y="727"/>
                </a:lnTo>
                <a:cubicBezTo>
                  <a:pt x="2933" y="928"/>
                  <a:pt x="2883" y="1153"/>
                  <a:pt x="2883" y="1379"/>
                </a:cubicBezTo>
                <a:cubicBezTo>
                  <a:pt x="2883" y="2231"/>
                  <a:pt x="2206" y="2908"/>
                  <a:pt x="1354" y="2908"/>
                </a:cubicBezTo>
                <a:lnTo>
                  <a:pt x="1229" y="2908"/>
                </a:lnTo>
                <a:cubicBezTo>
                  <a:pt x="903" y="2908"/>
                  <a:pt x="602" y="2983"/>
                  <a:pt x="326" y="3133"/>
                </a:cubicBezTo>
                <a:lnTo>
                  <a:pt x="0" y="3309"/>
                </a:lnTo>
                <a:lnTo>
                  <a:pt x="326" y="3484"/>
                </a:lnTo>
                <a:cubicBezTo>
                  <a:pt x="602" y="3635"/>
                  <a:pt x="903" y="3710"/>
                  <a:pt x="1229" y="3710"/>
                </a:cubicBezTo>
                <a:lnTo>
                  <a:pt x="1354" y="3710"/>
                </a:lnTo>
                <a:cubicBezTo>
                  <a:pt x="2206" y="3710"/>
                  <a:pt x="2883" y="4412"/>
                  <a:pt x="2883" y="5239"/>
                </a:cubicBezTo>
                <a:cubicBezTo>
                  <a:pt x="2883" y="5464"/>
                  <a:pt x="2933" y="5690"/>
                  <a:pt x="3008" y="5915"/>
                </a:cubicBezTo>
                <a:lnTo>
                  <a:pt x="3259" y="6642"/>
                </a:lnTo>
                <a:lnTo>
                  <a:pt x="3534" y="5915"/>
                </a:lnTo>
                <a:cubicBezTo>
                  <a:pt x="3609" y="5690"/>
                  <a:pt x="3660" y="5464"/>
                  <a:pt x="3660" y="5239"/>
                </a:cubicBezTo>
                <a:cubicBezTo>
                  <a:pt x="3660" y="4412"/>
                  <a:pt x="4336" y="3710"/>
                  <a:pt x="5188" y="3710"/>
                </a:cubicBezTo>
                <a:lnTo>
                  <a:pt x="5314" y="3710"/>
                </a:lnTo>
                <a:cubicBezTo>
                  <a:pt x="5640" y="3710"/>
                  <a:pt x="5940" y="3635"/>
                  <a:pt x="6216" y="3484"/>
                </a:cubicBezTo>
                <a:lnTo>
                  <a:pt x="6542" y="3309"/>
                </a:lnTo>
                <a:lnTo>
                  <a:pt x="6216" y="3133"/>
                </a:lnTo>
                <a:cubicBezTo>
                  <a:pt x="5940" y="2983"/>
                  <a:pt x="5640" y="2908"/>
                  <a:pt x="5314" y="2908"/>
                </a:cubicBezTo>
                <a:lnTo>
                  <a:pt x="5188" y="2908"/>
                </a:lnTo>
                <a:cubicBezTo>
                  <a:pt x="4336" y="2908"/>
                  <a:pt x="3660" y="2231"/>
                  <a:pt x="3660" y="1379"/>
                </a:cubicBezTo>
                <a:cubicBezTo>
                  <a:pt x="3660" y="1153"/>
                  <a:pt x="3609" y="928"/>
                  <a:pt x="3534" y="727"/>
                </a:cubicBezTo>
                <a:lnTo>
                  <a:pt x="325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20"/>
          <p:cNvSpPr/>
          <p:nvPr/>
        </p:nvSpPr>
        <p:spPr>
          <a:xfrm>
            <a:off x="8469800" y="949725"/>
            <a:ext cx="218552" cy="221926"/>
          </a:xfrm>
          <a:custGeom>
            <a:rect b="b" l="l" r="r" t="t"/>
            <a:pathLst>
              <a:path extrusionOk="0" h="6643" w="6542">
                <a:moveTo>
                  <a:pt x="3259" y="0"/>
                </a:moveTo>
                <a:lnTo>
                  <a:pt x="3008" y="727"/>
                </a:lnTo>
                <a:cubicBezTo>
                  <a:pt x="2933" y="928"/>
                  <a:pt x="2883" y="1153"/>
                  <a:pt x="2883" y="1379"/>
                </a:cubicBezTo>
                <a:cubicBezTo>
                  <a:pt x="2883" y="2231"/>
                  <a:pt x="2206" y="2908"/>
                  <a:pt x="1354" y="2908"/>
                </a:cubicBezTo>
                <a:lnTo>
                  <a:pt x="1229" y="2908"/>
                </a:lnTo>
                <a:cubicBezTo>
                  <a:pt x="903" y="2908"/>
                  <a:pt x="602" y="2983"/>
                  <a:pt x="326" y="3133"/>
                </a:cubicBezTo>
                <a:lnTo>
                  <a:pt x="0" y="3309"/>
                </a:lnTo>
                <a:lnTo>
                  <a:pt x="326" y="3484"/>
                </a:lnTo>
                <a:cubicBezTo>
                  <a:pt x="602" y="3635"/>
                  <a:pt x="903" y="3710"/>
                  <a:pt x="1229" y="3710"/>
                </a:cubicBezTo>
                <a:lnTo>
                  <a:pt x="1354" y="3710"/>
                </a:lnTo>
                <a:cubicBezTo>
                  <a:pt x="2206" y="3710"/>
                  <a:pt x="2883" y="4412"/>
                  <a:pt x="2883" y="5239"/>
                </a:cubicBezTo>
                <a:cubicBezTo>
                  <a:pt x="2883" y="5464"/>
                  <a:pt x="2933" y="5690"/>
                  <a:pt x="3008" y="5915"/>
                </a:cubicBezTo>
                <a:lnTo>
                  <a:pt x="3259" y="6642"/>
                </a:lnTo>
                <a:lnTo>
                  <a:pt x="3534" y="5915"/>
                </a:lnTo>
                <a:cubicBezTo>
                  <a:pt x="3609" y="5690"/>
                  <a:pt x="3660" y="5464"/>
                  <a:pt x="3660" y="5239"/>
                </a:cubicBezTo>
                <a:cubicBezTo>
                  <a:pt x="3660" y="4412"/>
                  <a:pt x="4336" y="3710"/>
                  <a:pt x="5188" y="3710"/>
                </a:cubicBezTo>
                <a:lnTo>
                  <a:pt x="5314" y="3710"/>
                </a:lnTo>
                <a:cubicBezTo>
                  <a:pt x="5640" y="3710"/>
                  <a:pt x="5940" y="3635"/>
                  <a:pt x="6216" y="3484"/>
                </a:cubicBezTo>
                <a:lnTo>
                  <a:pt x="6542" y="3309"/>
                </a:lnTo>
                <a:lnTo>
                  <a:pt x="6216" y="3133"/>
                </a:lnTo>
                <a:cubicBezTo>
                  <a:pt x="5940" y="2983"/>
                  <a:pt x="5640" y="2908"/>
                  <a:pt x="5314" y="2908"/>
                </a:cubicBezTo>
                <a:lnTo>
                  <a:pt x="5188" y="2908"/>
                </a:lnTo>
                <a:cubicBezTo>
                  <a:pt x="4336" y="2908"/>
                  <a:pt x="3660" y="2231"/>
                  <a:pt x="3660" y="1379"/>
                </a:cubicBezTo>
                <a:cubicBezTo>
                  <a:pt x="3660" y="1153"/>
                  <a:pt x="3609" y="928"/>
                  <a:pt x="3534" y="727"/>
                </a:cubicBezTo>
                <a:lnTo>
                  <a:pt x="325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20"/>
          <p:cNvSpPr/>
          <p:nvPr/>
        </p:nvSpPr>
        <p:spPr>
          <a:xfrm flipH="1">
            <a:off x="651607" y="3983713"/>
            <a:ext cx="262007" cy="266052"/>
          </a:xfrm>
          <a:custGeom>
            <a:rect b="b" l="l" r="r" t="t"/>
            <a:pathLst>
              <a:path extrusionOk="0" h="6643" w="6542">
                <a:moveTo>
                  <a:pt x="3259" y="0"/>
                </a:moveTo>
                <a:lnTo>
                  <a:pt x="3008" y="727"/>
                </a:lnTo>
                <a:cubicBezTo>
                  <a:pt x="2933" y="928"/>
                  <a:pt x="2883" y="1153"/>
                  <a:pt x="2883" y="1379"/>
                </a:cubicBezTo>
                <a:cubicBezTo>
                  <a:pt x="2883" y="2231"/>
                  <a:pt x="2206" y="2908"/>
                  <a:pt x="1354" y="2908"/>
                </a:cubicBezTo>
                <a:lnTo>
                  <a:pt x="1229" y="2908"/>
                </a:lnTo>
                <a:cubicBezTo>
                  <a:pt x="903" y="2908"/>
                  <a:pt x="602" y="2983"/>
                  <a:pt x="326" y="3133"/>
                </a:cubicBezTo>
                <a:lnTo>
                  <a:pt x="0" y="3309"/>
                </a:lnTo>
                <a:lnTo>
                  <a:pt x="326" y="3484"/>
                </a:lnTo>
                <a:cubicBezTo>
                  <a:pt x="602" y="3635"/>
                  <a:pt x="903" y="3710"/>
                  <a:pt x="1229" y="3710"/>
                </a:cubicBezTo>
                <a:lnTo>
                  <a:pt x="1354" y="3710"/>
                </a:lnTo>
                <a:cubicBezTo>
                  <a:pt x="2206" y="3710"/>
                  <a:pt x="2883" y="4412"/>
                  <a:pt x="2883" y="5239"/>
                </a:cubicBezTo>
                <a:cubicBezTo>
                  <a:pt x="2883" y="5464"/>
                  <a:pt x="2933" y="5690"/>
                  <a:pt x="3008" y="5915"/>
                </a:cubicBezTo>
                <a:lnTo>
                  <a:pt x="3259" y="6642"/>
                </a:lnTo>
                <a:lnTo>
                  <a:pt x="3534" y="5915"/>
                </a:lnTo>
                <a:cubicBezTo>
                  <a:pt x="3609" y="5690"/>
                  <a:pt x="3660" y="5464"/>
                  <a:pt x="3660" y="5239"/>
                </a:cubicBezTo>
                <a:cubicBezTo>
                  <a:pt x="3660" y="4412"/>
                  <a:pt x="4336" y="3710"/>
                  <a:pt x="5188" y="3710"/>
                </a:cubicBezTo>
                <a:lnTo>
                  <a:pt x="5314" y="3710"/>
                </a:lnTo>
                <a:cubicBezTo>
                  <a:pt x="5640" y="3710"/>
                  <a:pt x="5940" y="3635"/>
                  <a:pt x="6216" y="3484"/>
                </a:cubicBezTo>
                <a:lnTo>
                  <a:pt x="6542" y="3309"/>
                </a:lnTo>
                <a:lnTo>
                  <a:pt x="6216" y="3133"/>
                </a:lnTo>
                <a:cubicBezTo>
                  <a:pt x="5940" y="2983"/>
                  <a:pt x="5640" y="2908"/>
                  <a:pt x="5314" y="2908"/>
                </a:cubicBezTo>
                <a:lnTo>
                  <a:pt x="5188" y="2908"/>
                </a:lnTo>
                <a:cubicBezTo>
                  <a:pt x="4336" y="2908"/>
                  <a:pt x="3660" y="2231"/>
                  <a:pt x="3660" y="1379"/>
                </a:cubicBezTo>
                <a:cubicBezTo>
                  <a:pt x="3660" y="1153"/>
                  <a:pt x="3609" y="928"/>
                  <a:pt x="3534" y="727"/>
                </a:cubicBezTo>
                <a:lnTo>
                  <a:pt x="325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20"/>
          <p:cNvSpPr/>
          <p:nvPr/>
        </p:nvSpPr>
        <p:spPr>
          <a:xfrm flipH="1">
            <a:off x="512588" y="4347863"/>
            <a:ext cx="218552" cy="221926"/>
          </a:xfrm>
          <a:custGeom>
            <a:rect b="b" l="l" r="r" t="t"/>
            <a:pathLst>
              <a:path extrusionOk="0" h="6643" w="6542">
                <a:moveTo>
                  <a:pt x="3259" y="0"/>
                </a:moveTo>
                <a:lnTo>
                  <a:pt x="3008" y="727"/>
                </a:lnTo>
                <a:cubicBezTo>
                  <a:pt x="2933" y="928"/>
                  <a:pt x="2883" y="1153"/>
                  <a:pt x="2883" y="1379"/>
                </a:cubicBezTo>
                <a:cubicBezTo>
                  <a:pt x="2883" y="2231"/>
                  <a:pt x="2206" y="2908"/>
                  <a:pt x="1354" y="2908"/>
                </a:cubicBezTo>
                <a:lnTo>
                  <a:pt x="1229" y="2908"/>
                </a:lnTo>
                <a:cubicBezTo>
                  <a:pt x="903" y="2908"/>
                  <a:pt x="602" y="2983"/>
                  <a:pt x="326" y="3133"/>
                </a:cubicBezTo>
                <a:lnTo>
                  <a:pt x="0" y="3309"/>
                </a:lnTo>
                <a:lnTo>
                  <a:pt x="326" y="3484"/>
                </a:lnTo>
                <a:cubicBezTo>
                  <a:pt x="602" y="3635"/>
                  <a:pt x="903" y="3710"/>
                  <a:pt x="1229" y="3710"/>
                </a:cubicBezTo>
                <a:lnTo>
                  <a:pt x="1354" y="3710"/>
                </a:lnTo>
                <a:cubicBezTo>
                  <a:pt x="2206" y="3710"/>
                  <a:pt x="2883" y="4412"/>
                  <a:pt x="2883" y="5239"/>
                </a:cubicBezTo>
                <a:cubicBezTo>
                  <a:pt x="2883" y="5464"/>
                  <a:pt x="2933" y="5690"/>
                  <a:pt x="3008" y="5915"/>
                </a:cubicBezTo>
                <a:lnTo>
                  <a:pt x="3259" y="6642"/>
                </a:lnTo>
                <a:lnTo>
                  <a:pt x="3534" y="5915"/>
                </a:lnTo>
                <a:cubicBezTo>
                  <a:pt x="3609" y="5690"/>
                  <a:pt x="3660" y="5464"/>
                  <a:pt x="3660" y="5239"/>
                </a:cubicBezTo>
                <a:cubicBezTo>
                  <a:pt x="3660" y="4412"/>
                  <a:pt x="4336" y="3710"/>
                  <a:pt x="5188" y="3710"/>
                </a:cubicBezTo>
                <a:lnTo>
                  <a:pt x="5314" y="3710"/>
                </a:lnTo>
                <a:cubicBezTo>
                  <a:pt x="5640" y="3710"/>
                  <a:pt x="5940" y="3635"/>
                  <a:pt x="6216" y="3484"/>
                </a:cubicBezTo>
                <a:lnTo>
                  <a:pt x="6542" y="3309"/>
                </a:lnTo>
                <a:lnTo>
                  <a:pt x="6216" y="3133"/>
                </a:lnTo>
                <a:cubicBezTo>
                  <a:pt x="5940" y="2983"/>
                  <a:pt x="5640" y="2908"/>
                  <a:pt x="5314" y="2908"/>
                </a:cubicBezTo>
                <a:lnTo>
                  <a:pt x="5188" y="2908"/>
                </a:lnTo>
                <a:cubicBezTo>
                  <a:pt x="4336" y="2908"/>
                  <a:pt x="3660" y="2231"/>
                  <a:pt x="3660" y="1379"/>
                </a:cubicBezTo>
                <a:cubicBezTo>
                  <a:pt x="3660" y="1153"/>
                  <a:pt x="3609" y="928"/>
                  <a:pt x="3534" y="727"/>
                </a:cubicBezTo>
                <a:lnTo>
                  <a:pt x="325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2" name="Google Shape;272;p20"/>
          <p:cNvGrpSpPr/>
          <p:nvPr/>
        </p:nvGrpSpPr>
        <p:grpSpPr>
          <a:xfrm rot="10800000">
            <a:off x="532290" y="539390"/>
            <a:ext cx="361610" cy="589673"/>
            <a:chOff x="8223125" y="3877050"/>
            <a:chExt cx="415548" cy="677707"/>
          </a:xfrm>
        </p:grpSpPr>
        <p:sp>
          <p:nvSpPr>
            <p:cNvPr id="273" name="Google Shape;273;p20"/>
            <p:cNvSpPr/>
            <p:nvPr/>
          </p:nvSpPr>
          <p:spPr>
            <a:xfrm>
              <a:off x="8291065" y="3877050"/>
              <a:ext cx="347608" cy="551509"/>
            </a:xfrm>
            <a:custGeom>
              <a:rect b="b" l="l" r="r" t="t"/>
              <a:pathLst>
                <a:path extrusionOk="0" h="7119" w="4487">
                  <a:moveTo>
                    <a:pt x="2557" y="0"/>
                  </a:moveTo>
                  <a:cubicBezTo>
                    <a:pt x="2532" y="0"/>
                    <a:pt x="2482" y="26"/>
                    <a:pt x="2457" y="26"/>
                  </a:cubicBezTo>
                  <a:cubicBezTo>
                    <a:pt x="2331" y="101"/>
                    <a:pt x="2231" y="176"/>
                    <a:pt x="2131" y="251"/>
                  </a:cubicBezTo>
                  <a:cubicBezTo>
                    <a:pt x="2131" y="276"/>
                    <a:pt x="2106" y="276"/>
                    <a:pt x="2081" y="301"/>
                  </a:cubicBezTo>
                  <a:cubicBezTo>
                    <a:pt x="2031" y="351"/>
                    <a:pt x="1980" y="401"/>
                    <a:pt x="1930" y="452"/>
                  </a:cubicBezTo>
                  <a:cubicBezTo>
                    <a:pt x="1880" y="527"/>
                    <a:pt x="1830" y="577"/>
                    <a:pt x="1780" y="652"/>
                  </a:cubicBezTo>
                  <a:cubicBezTo>
                    <a:pt x="1755" y="727"/>
                    <a:pt x="1705" y="802"/>
                    <a:pt x="1680" y="878"/>
                  </a:cubicBezTo>
                  <a:cubicBezTo>
                    <a:pt x="1680" y="953"/>
                    <a:pt x="1680" y="1028"/>
                    <a:pt x="1680" y="1103"/>
                  </a:cubicBezTo>
                  <a:cubicBezTo>
                    <a:pt x="1680" y="1254"/>
                    <a:pt x="1705" y="1404"/>
                    <a:pt x="1730" y="1554"/>
                  </a:cubicBezTo>
                  <a:cubicBezTo>
                    <a:pt x="1755" y="1605"/>
                    <a:pt x="1755" y="1630"/>
                    <a:pt x="1780" y="1680"/>
                  </a:cubicBezTo>
                  <a:cubicBezTo>
                    <a:pt x="1755" y="1630"/>
                    <a:pt x="1730" y="1605"/>
                    <a:pt x="1705" y="1554"/>
                  </a:cubicBezTo>
                  <a:cubicBezTo>
                    <a:pt x="1655" y="1504"/>
                    <a:pt x="1630" y="1429"/>
                    <a:pt x="1579" y="1379"/>
                  </a:cubicBezTo>
                  <a:cubicBezTo>
                    <a:pt x="1554" y="1354"/>
                    <a:pt x="1529" y="1329"/>
                    <a:pt x="1529" y="1304"/>
                  </a:cubicBezTo>
                  <a:cubicBezTo>
                    <a:pt x="1504" y="1279"/>
                    <a:pt x="1479" y="1254"/>
                    <a:pt x="1454" y="1229"/>
                  </a:cubicBezTo>
                  <a:cubicBezTo>
                    <a:pt x="1429" y="1203"/>
                    <a:pt x="1404" y="1178"/>
                    <a:pt x="1379" y="1178"/>
                  </a:cubicBezTo>
                  <a:cubicBezTo>
                    <a:pt x="1329" y="1178"/>
                    <a:pt x="1304" y="1178"/>
                    <a:pt x="1279" y="1203"/>
                  </a:cubicBezTo>
                  <a:cubicBezTo>
                    <a:pt x="1229" y="1229"/>
                    <a:pt x="1204" y="1254"/>
                    <a:pt x="1178" y="1304"/>
                  </a:cubicBezTo>
                  <a:cubicBezTo>
                    <a:pt x="1153" y="1354"/>
                    <a:pt x="1153" y="1379"/>
                    <a:pt x="1128" y="1404"/>
                  </a:cubicBezTo>
                  <a:cubicBezTo>
                    <a:pt x="1128" y="1429"/>
                    <a:pt x="1103" y="1454"/>
                    <a:pt x="1103" y="1479"/>
                  </a:cubicBezTo>
                  <a:lnTo>
                    <a:pt x="1028" y="1655"/>
                  </a:lnTo>
                  <a:cubicBezTo>
                    <a:pt x="953" y="1930"/>
                    <a:pt x="853" y="2181"/>
                    <a:pt x="727" y="2432"/>
                  </a:cubicBezTo>
                  <a:cubicBezTo>
                    <a:pt x="627" y="2707"/>
                    <a:pt x="502" y="2958"/>
                    <a:pt x="376" y="3209"/>
                  </a:cubicBezTo>
                  <a:cubicBezTo>
                    <a:pt x="301" y="3334"/>
                    <a:pt x="251" y="3484"/>
                    <a:pt x="176" y="3610"/>
                  </a:cubicBezTo>
                  <a:cubicBezTo>
                    <a:pt x="126" y="3735"/>
                    <a:pt x="76" y="3885"/>
                    <a:pt x="51" y="4036"/>
                  </a:cubicBezTo>
                  <a:cubicBezTo>
                    <a:pt x="26" y="4086"/>
                    <a:pt x="26" y="4161"/>
                    <a:pt x="0" y="4236"/>
                  </a:cubicBezTo>
                  <a:cubicBezTo>
                    <a:pt x="0" y="4311"/>
                    <a:pt x="0" y="4386"/>
                    <a:pt x="0" y="4462"/>
                  </a:cubicBezTo>
                  <a:cubicBezTo>
                    <a:pt x="0" y="4612"/>
                    <a:pt x="0" y="4762"/>
                    <a:pt x="0" y="4888"/>
                  </a:cubicBezTo>
                  <a:cubicBezTo>
                    <a:pt x="26" y="5038"/>
                    <a:pt x="51" y="5188"/>
                    <a:pt x="76" y="5339"/>
                  </a:cubicBezTo>
                  <a:cubicBezTo>
                    <a:pt x="101" y="5489"/>
                    <a:pt x="151" y="5615"/>
                    <a:pt x="201" y="5740"/>
                  </a:cubicBezTo>
                  <a:cubicBezTo>
                    <a:pt x="201" y="5765"/>
                    <a:pt x="201" y="5765"/>
                    <a:pt x="201" y="5765"/>
                  </a:cubicBezTo>
                  <a:cubicBezTo>
                    <a:pt x="201" y="5790"/>
                    <a:pt x="201" y="5790"/>
                    <a:pt x="201" y="5790"/>
                  </a:cubicBezTo>
                  <a:cubicBezTo>
                    <a:pt x="226" y="5840"/>
                    <a:pt x="251" y="5890"/>
                    <a:pt x="251" y="5915"/>
                  </a:cubicBezTo>
                  <a:cubicBezTo>
                    <a:pt x="301" y="6066"/>
                    <a:pt x="376" y="6191"/>
                    <a:pt x="452" y="6316"/>
                  </a:cubicBezTo>
                  <a:cubicBezTo>
                    <a:pt x="502" y="6442"/>
                    <a:pt x="577" y="6567"/>
                    <a:pt x="677" y="6692"/>
                  </a:cubicBezTo>
                  <a:cubicBezTo>
                    <a:pt x="655" y="6670"/>
                    <a:pt x="652" y="6667"/>
                    <a:pt x="652" y="6667"/>
                  </a:cubicBezTo>
                  <a:lnTo>
                    <a:pt x="652" y="6667"/>
                  </a:lnTo>
                  <a:cubicBezTo>
                    <a:pt x="677" y="6692"/>
                    <a:pt x="677" y="6717"/>
                    <a:pt x="702" y="6742"/>
                  </a:cubicBezTo>
                  <a:cubicBezTo>
                    <a:pt x="752" y="6792"/>
                    <a:pt x="803" y="6868"/>
                    <a:pt x="853" y="6943"/>
                  </a:cubicBezTo>
                  <a:cubicBezTo>
                    <a:pt x="878" y="6968"/>
                    <a:pt x="903" y="7018"/>
                    <a:pt x="928" y="7043"/>
                  </a:cubicBezTo>
                  <a:cubicBezTo>
                    <a:pt x="928" y="7043"/>
                    <a:pt x="928" y="7043"/>
                    <a:pt x="928" y="7068"/>
                  </a:cubicBezTo>
                  <a:cubicBezTo>
                    <a:pt x="953" y="7093"/>
                    <a:pt x="978" y="7118"/>
                    <a:pt x="1028" y="7118"/>
                  </a:cubicBezTo>
                  <a:lnTo>
                    <a:pt x="1053" y="7118"/>
                  </a:lnTo>
                  <a:cubicBezTo>
                    <a:pt x="1103" y="7093"/>
                    <a:pt x="1153" y="7093"/>
                    <a:pt x="1204" y="7068"/>
                  </a:cubicBezTo>
                  <a:lnTo>
                    <a:pt x="1279" y="7068"/>
                  </a:lnTo>
                  <a:cubicBezTo>
                    <a:pt x="1404" y="7043"/>
                    <a:pt x="1529" y="7043"/>
                    <a:pt x="1680" y="7018"/>
                  </a:cubicBezTo>
                  <a:cubicBezTo>
                    <a:pt x="1805" y="6993"/>
                    <a:pt x="1955" y="6993"/>
                    <a:pt x="2106" y="6968"/>
                  </a:cubicBezTo>
                  <a:cubicBezTo>
                    <a:pt x="2181" y="6943"/>
                    <a:pt x="2256" y="6918"/>
                    <a:pt x="2331" y="6893"/>
                  </a:cubicBezTo>
                  <a:cubicBezTo>
                    <a:pt x="2407" y="6868"/>
                    <a:pt x="2482" y="6843"/>
                    <a:pt x="2557" y="6818"/>
                  </a:cubicBezTo>
                  <a:cubicBezTo>
                    <a:pt x="2632" y="6792"/>
                    <a:pt x="2707" y="6767"/>
                    <a:pt x="2782" y="6717"/>
                  </a:cubicBezTo>
                  <a:cubicBezTo>
                    <a:pt x="2858" y="6692"/>
                    <a:pt x="2933" y="6642"/>
                    <a:pt x="2983" y="6592"/>
                  </a:cubicBezTo>
                  <a:lnTo>
                    <a:pt x="3008" y="6592"/>
                  </a:lnTo>
                  <a:cubicBezTo>
                    <a:pt x="3108" y="6517"/>
                    <a:pt x="3209" y="6442"/>
                    <a:pt x="3309" y="6341"/>
                  </a:cubicBezTo>
                  <a:cubicBezTo>
                    <a:pt x="3384" y="6291"/>
                    <a:pt x="3434" y="6216"/>
                    <a:pt x="3484" y="6166"/>
                  </a:cubicBezTo>
                  <a:cubicBezTo>
                    <a:pt x="3534" y="6116"/>
                    <a:pt x="3584" y="6041"/>
                    <a:pt x="3635" y="5965"/>
                  </a:cubicBezTo>
                  <a:cubicBezTo>
                    <a:pt x="3735" y="5840"/>
                    <a:pt x="3810" y="5715"/>
                    <a:pt x="3885" y="5564"/>
                  </a:cubicBezTo>
                  <a:cubicBezTo>
                    <a:pt x="3935" y="5489"/>
                    <a:pt x="3960" y="5414"/>
                    <a:pt x="3985" y="5339"/>
                  </a:cubicBezTo>
                  <a:cubicBezTo>
                    <a:pt x="4011" y="5264"/>
                    <a:pt x="4036" y="5188"/>
                    <a:pt x="4061" y="5113"/>
                  </a:cubicBezTo>
                  <a:cubicBezTo>
                    <a:pt x="4111" y="4938"/>
                    <a:pt x="4161" y="4787"/>
                    <a:pt x="4186" y="4637"/>
                  </a:cubicBezTo>
                  <a:cubicBezTo>
                    <a:pt x="4236" y="4487"/>
                    <a:pt x="4261" y="4311"/>
                    <a:pt x="4311" y="4161"/>
                  </a:cubicBezTo>
                  <a:cubicBezTo>
                    <a:pt x="4336" y="3985"/>
                    <a:pt x="4386" y="3835"/>
                    <a:pt x="4412" y="3685"/>
                  </a:cubicBezTo>
                  <a:cubicBezTo>
                    <a:pt x="4437" y="3534"/>
                    <a:pt x="4462" y="3384"/>
                    <a:pt x="4462" y="3234"/>
                  </a:cubicBezTo>
                  <a:cubicBezTo>
                    <a:pt x="4487" y="3158"/>
                    <a:pt x="4487" y="3058"/>
                    <a:pt x="4487" y="2983"/>
                  </a:cubicBezTo>
                  <a:cubicBezTo>
                    <a:pt x="4487" y="2908"/>
                    <a:pt x="4487" y="2833"/>
                    <a:pt x="4462" y="2732"/>
                  </a:cubicBezTo>
                  <a:cubicBezTo>
                    <a:pt x="4462" y="2582"/>
                    <a:pt x="4437" y="2407"/>
                    <a:pt x="4386" y="2256"/>
                  </a:cubicBezTo>
                  <a:cubicBezTo>
                    <a:pt x="4361" y="2106"/>
                    <a:pt x="4311" y="1955"/>
                    <a:pt x="4261" y="1805"/>
                  </a:cubicBezTo>
                  <a:lnTo>
                    <a:pt x="4261" y="1755"/>
                  </a:lnTo>
                  <a:cubicBezTo>
                    <a:pt x="4211" y="1605"/>
                    <a:pt x="4136" y="1454"/>
                    <a:pt x="4061" y="1304"/>
                  </a:cubicBezTo>
                  <a:cubicBezTo>
                    <a:pt x="4011" y="1153"/>
                    <a:pt x="3935" y="1003"/>
                    <a:pt x="3835" y="878"/>
                  </a:cubicBezTo>
                  <a:cubicBezTo>
                    <a:pt x="3760" y="727"/>
                    <a:pt x="3685" y="602"/>
                    <a:pt x="3584" y="477"/>
                  </a:cubicBezTo>
                  <a:cubicBezTo>
                    <a:pt x="3559" y="427"/>
                    <a:pt x="3509" y="376"/>
                    <a:pt x="3484" y="326"/>
                  </a:cubicBezTo>
                  <a:cubicBezTo>
                    <a:pt x="3434" y="276"/>
                    <a:pt x="3409" y="226"/>
                    <a:pt x="3359" y="176"/>
                  </a:cubicBezTo>
                  <a:cubicBezTo>
                    <a:pt x="3334" y="126"/>
                    <a:pt x="3284" y="76"/>
                    <a:pt x="3234" y="51"/>
                  </a:cubicBezTo>
                  <a:cubicBezTo>
                    <a:pt x="3209" y="51"/>
                    <a:pt x="3158" y="26"/>
                    <a:pt x="3133" y="26"/>
                  </a:cubicBezTo>
                  <a:cubicBezTo>
                    <a:pt x="3121" y="13"/>
                    <a:pt x="3108" y="7"/>
                    <a:pt x="3096" y="7"/>
                  </a:cubicBezTo>
                  <a:cubicBezTo>
                    <a:pt x="3083" y="7"/>
                    <a:pt x="3071" y="13"/>
                    <a:pt x="3058" y="26"/>
                  </a:cubicBezTo>
                  <a:cubicBezTo>
                    <a:pt x="3008" y="26"/>
                    <a:pt x="2983" y="26"/>
                    <a:pt x="2958" y="51"/>
                  </a:cubicBezTo>
                  <a:cubicBezTo>
                    <a:pt x="2933" y="76"/>
                    <a:pt x="2933" y="76"/>
                    <a:pt x="2908" y="101"/>
                  </a:cubicBezTo>
                  <a:cubicBezTo>
                    <a:pt x="2883" y="126"/>
                    <a:pt x="2833" y="151"/>
                    <a:pt x="2808" y="176"/>
                  </a:cubicBezTo>
                  <a:cubicBezTo>
                    <a:pt x="2808" y="151"/>
                    <a:pt x="2782" y="126"/>
                    <a:pt x="2782" y="126"/>
                  </a:cubicBezTo>
                  <a:cubicBezTo>
                    <a:pt x="2757" y="101"/>
                    <a:pt x="2732" y="51"/>
                    <a:pt x="2682" y="51"/>
                  </a:cubicBezTo>
                  <a:cubicBezTo>
                    <a:pt x="2657" y="26"/>
                    <a:pt x="2607" y="0"/>
                    <a:pt x="2557" y="0"/>
                  </a:cubicBezTo>
                  <a:close/>
                </a:path>
              </a:pathLst>
            </a:cu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20"/>
            <p:cNvSpPr/>
            <p:nvPr/>
          </p:nvSpPr>
          <p:spPr>
            <a:xfrm>
              <a:off x="8384261" y="4414841"/>
              <a:ext cx="77" cy="77"/>
            </a:xfrm>
            <a:custGeom>
              <a:rect b="b" l="l" r="r" t="t"/>
              <a:pathLst>
                <a:path extrusionOk="0" h="1" w="1">
                  <a:moveTo>
                    <a:pt x="1" y="1"/>
                  </a:move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20"/>
            <p:cNvSpPr/>
            <p:nvPr/>
          </p:nvSpPr>
          <p:spPr>
            <a:xfrm>
              <a:off x="8335688" y="4474569"/>
              <a:ext cx="44778" cy="31608"/>
            </a:xfrm>
            <a:custGeom>
              <a:rect b="b" l="l" r="r" t="t"/>
              <a:pathLst>
                <a:path extrusionOk="0" h="408" w="578">
                  <a:moveTo>
                    <a:pt x="74" y="0"/>
                  </a:moveTo>
                  <a:cubicBezTo>
                    <a:pt x="34" y="0"/>
                    <a:pt x="1" y="41"/>
                    <a:pt x="1" y="82"/>
                  </a:cubicBezTo>
                  <a:cubicBezTo>
                    <a:pt x="1" y="107"/>
                    <a:pt x="1" y="132"/>
                    <a:pt x="1" y="132"/>
                  </a:cubicBezTo>
                  <a:cubicBezTo>
                    <a:pt x="26" y="157"/>
                    <a:pt x="26" y="182"/>
                    <a:pt x="51" y="182"/>
                  </a:cubicBezTo>
                  <a:cubicBezTo>
                    <a:pt x="76" y="182"/>
                    <a:pt x="101" y="207"/>
                    <a:pt x="151" y="207"/>
                  </a:cubicBezTo>
                  <a:cubicBezTo>
                    <a:pt x="176" y="232"/>
                    <a:pt x="201" y="232"/>
                    <a:pt x="227" y="257"/>
                  </a:cubicBezTo>
                  <a:cubicBezTo>
                    <a:pt x="277" y="283"/>
                    <a:pt x="327" y="308"/>
                    <a:pt x="377" y="333"/>
                  </a:cubicBezTo>
                  <a:cubicBezTo>
                    <a:pt x="402" y="358"/>
                    <a:pt x="427" y="383"/>
                    <a:pt x="452" y="383"/>
                  </a:cubicBezTo>
                  <a:cubicBezTo>
                    <a:pt x="477" y="408"/>
                    <a:pt x="477" y="408"/>
                    <a:pt x="502" y="408"/>
                  </a:cubicBezTo>
                  <a:lnTo>
                    <a:pt x="527" y="408"/>
                  </a:lnTo>
                  <a:cubicBezTo>
                    <a:pt x="552" y="408"/>
                    <a:pt x="577" y="383"/>
                    <a:pt x="552" y="358"/>
                  </a:cubicBezTo>
                  <a:cubicBezTo>
                    <a:pt x="552" y="333"/>
                    <a:pt x="552" y="308"/>
                    <a:pt x="527" y="308"/>
                  </a:cubicBezTo>
                  <a:cubicBezTo>
                    <a:pt x="527" y="283"/>
                    <a:pt x="502" y="283"/>
                    <a:pt x="502" y="257"/>
                  </a:cubicBezTo>
                  <a:cubicBezTo>
                    <a:pt x="452" y="232"/>
                    <a:pt x="427" y="207"/>
                    <a:pt x="377" y="182"/>
                  </a:cubicBezTo>
                  <a:cubicBezTo>
                    <a:pt x="327" y="132"/>
                    <a:pt x="302" y="107"/>
                    <a:pt x="252" y="82"/>
                  </a:cubicBezTo>
                  <a:cubicBezTo>
                    <a:pt x="201" y="57"/>
                    <a:pt x="151" y="32"/>
                    <a:pt x="101" y="7"/>
                  </a:cubicBezTo>
                  <a:cubicBezTo>
                    <a:pt x="92" y="2"/>
                    <a:pt x="83" y="0"/>
                    <a:pt x="7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20"/>
            <p:cNvSpPr/>
            <p:nvPr/>
          </p:nvSpPr>
          <p:spPr>
            <a:xfrm>
              <a:off x="8351259" y="4523607"/>
              <a:ext cx="77" cy="77"/>
            </a:xfrm>
            <a:custGeom>
              <a:rect b="b" l="l" r="r" t="t"/>
              <a:pathLst>
                <a:path extrusionOk="0" h="1" w="1">
                  <a:moveTo>
                    <a:pt x="0" y="0"/>
                  </a:moveTo>
                  <a:cubicBezTo>
                    <a:pt x="0" y="0"/>
                    <a:pt x="0" y="0"/>
                    <a:pt x="0" y="0"/>
                  </a:cubicBezTo>
                  <a:cubicBezTo>
                    <a:pt x="0" y="0"/>
                    <a:pt x="0" y="0"/>
                    <a:pt x="0" y="0"/>
                  </a:cubicBezTo>
                  <a:cubicBezTo>
                    <a:pt x="0" y="0"/>
                    <a:pt x="0" y="0"/>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20"/>
            <p:cNvSpPr/>
            <p:nvPr/>
          </p:nvSpPr>
          <p:spPr>
            <a:xfrm>
              <a:off x="8333751" y="4158573"/>
              <a:ext cx="77" cy="77"/>
            </a:xfrm>
            <a:custGeom>
              <a:rect b="b" l="l" r="r" t="t"/>
              <a:pathLst>
                <a:path extrusionOk="0" h="1" w="1">
                  <a:moveTo>
                    <a:pt x="1" y="1"/>
                  </a:moveTo>
                  <a:lnTo>
                    <a:pt x="1" y="1"/>
                  </a:lnTo>
                  <a:cubicBezTo>
                    <a:pt x="1" y="1"/>
                    <a:pt x="1" y="1"/>
                    <a:pt x="1" y="1"/>
                  </a:cubicBezTo>
                  <a:cubicBezTo>
                    <a:pt x="1" y="1"/>
                    <a:pt x="1" y="1"/>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20"/>
            <p:cNvSpPr/>
            <p:nvPr/>
          </p:nvSpPr>
          <p:spPr>
            <a:xfrm>
              <a:off x="8393944" y="4247895"/>
              <a:ext cx="77" cy="77"/>
            </a:xfrm>
            <a:custGeom>
              <a:rect b="b" l="l" r="r" t="t"/>
              <a:pathLst>
                <a:path extrusionOk="0" h="1" w="1">
                  <a:moveTo>
                    <a:pt x="1" y="0"/>
                  </a:moveTo>
                  <a:lnTo>
                    <a:pt x="1" y="0"/>
                  </a:lnTo>
                  <a:cubicBezTo>
                    <a:pt x="1" y="0"/>
                    <a:pt x="1" y="0"/>
                    <a:pt x="1" y="0"/>
                  </a:cubicBezTo>
                  <a:cubicBezTo>
                    <a:pt x="1" y="0"/>
                    <a:pt x="1" y="0"/>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20"/>
            <p:cNvSpPr/>
            <p:nvPr/>
          </p:nvSpPr>
          <p:spPr>
            <a:xfrm>
              <a:off x="8223125" y="3911214"/>
              <a:ext cx="392231" cy="643543"/>
            </a:xfrm>
            <a:custGeom>
              <a:rect b="b" l="l" r="r" t="t"/>
              <a:pathLst>
                <a:path extrusionOk="0" h="8307" w="5063">
                  <a:moveTo>
                    <a:pt x="3708" y="0"/>
                  </a:moveTo>
                  <a:cubicBezTo>
                    <a:pt x="3685" y="0"/>
                    <a:pt x="3659" y="18"/>
                    <a:pt x="3659" y="36"/>
                  </a:cubicBezTo>
                  <a:cubicBezTo>
                    <a:pt x="3634" y="36"/>
                    <a:pt x="3634" y="61"/>
                    <a:pt x="3634" y="86"/>
                  </a:cubicBezTo>
                  <a:cubicBezTo>
                    <a:pt x="3634" y="86"/>
                    <a:pt x="3634" y="111"/>
                    <a:pt x="3634" y="136"/>
                  </a:cubicBezTo>
                  <a:cubicBezTo>
                    <a:pt x="3659" y="186"/>
                    <a:pt x="3659" y="211"/>
                    <a:pt x="3659" y="261"/>
                  </a:cubicBezTo>
                  <a:cubicBezTo>
                    <a:pt x="3659" y="336"/>
                    <a:pt x="3685" y="387"/>
                    <a:pt x="3685" y="462"/>
                  </a:cubicBezTo>
                  <a:cubicBezTo>
                    <a:pt x="3685" y="512"/>
                    <a:pt x="3685" y="562"/>
                    <a:pt x="3685" y="637"/>
                  </a:cubicBezTo>
                  <a:cubicBezTo>
                    <a:pt x="3710" y="863"/>
                    <a:pt x="3710" y="1113"/>
                    <a:pt x="3685" y="1364"/>
                  </a:cubicBezTo>
                  <a:cubicBezTo>
                    <a:pt x="3685" y="1364"/>
                    <a:pt x="3685" y="1339"/>
                    <a:pt x="3685" y="1339"/>
                  </a:cubicBezTo>
                  <a:cubicBezTo>
                    <a:pt x="3685" y="1339"/>
                    <a:pt x="3685" y="1314"/>
                    <a:pt x="3685" y="1314"/>
                  </a:cubicBezTo>
                  <a:lnTo>
                    <a:pt x="3685" y="1289"/>
                  </a:lnTo>
                  <a:cubicBezTo>
                    <a:pt x="3634" y="1214"/>
                    <a:pt x="3609" y="1138"/>
                    <a:pt x="3584" y="1038"/>
                  </a:cubicBezTo>
                  <a:cubicBezTo>
                    <a:pt x="3509" y="888"/>
                    <a:pt x="3459" y="737"/>
                    <a:pt x="3384" y="587"/>
                  </a:cubicBezTo>
                  <a:cubicBezTo>
                    <a:pt x="3334" y="512"/>
                    <a:pt x="3309" y="412"/>
                    <a:pt x="3258" y="336"/>
                  </a:cubicBezTo>
                  <a:cubicBezTo>
                    <a:pt x="3258" y="311"/>
                    <a:pt x="3233" y="261"/>
                    <a:pt x="3208" y="211"/>
                  </a:cubicBezTo>
                  <a:cubicBezTo>
                    <a:pt x="3208" y="211"/>
                    <a:pt x="3208" y="186"/>
                    <a:pt x="3183" y="161"/>
                  </a:cubicBezTo>
                  <a:cubicBezTo>
                    <a:pt x="3183" y="161"/>
                    <a:pt x="3183" y="136"/>
                    <a:pt x="3183" y="136"/>
                  </a:cubicBezTo>
                  <a:cubicBezTo>
                    <a:pt x="3183" y="136"/>
                    <a:pt x="3183" y="111"/>
                    <a:pt x="3158" y="111"/>
                  </a:cubicBezTo>
                  <a:cubicBezTo>
                    <a:pt x="3158" y="111"/>
                    <a:pt x="3133" y="86"/>
                    <a:pt x="3133" y="86"/>
                  </a:cubicBezTo>
                  <a:cubicBezTo>
                    <a:pt x="3108" y="111"/>
                    <a:pt x="3108" y="111"/>
                    <a:pt x="3108" y="136"/>
                  </a:cubicBezTo>
                  <a:cubicBezTo>
                    <a:pt x="3108" y="136"/>
                    <a:pt x="3108" y="161"/>
                    <a:pt x="3108" y="161"/>
                  </a:cubicBezTo>
                  <a:cubicBezTo>
                    <a:pt x="3108" y="161"/>
                    <a:pt x="3108" y="186"/>
                    <a:pt x="3108" y="186"/>
                  </a:cubicBezTo>
                  <a:cubicBezTo>
                    <a:pt x="3133" y="211"/>
                    <a:pt x="3133" y="236"/>
                    <a:pt x="3133" y="261"/>
                  </a:cubicBezTo>
                  <a:cubicBezTo>
                    <a:pt x="3158" y="311"/>
                    <a:pt x="3183" y="361"/>
                    <a:pt x="3208" y="387"/>
                  </a:cubicBezTo>
                  <a:cubicBezTo>
                    <a:pt x="3233" y="487"/>
                    <a:pt x="3284" y="562"/>
                    <a:pt x="3309" y="637"/>
                  </a:cubicBezTo>
                  <a:cubicBezTo>
                    <a:pt x="3334" y="712"/>
                    <a:pt x="3384" y="788"/>
                    <a:pt x="3409" y="888"/>
                  </a:cubicBezTo>
                  <a:cubicBezTo>
                    <a:pt x="3484" y="1038"/>
                    <a:pt x="3534" y="1189"/>
                    <a:pt x="3584" y="1339"/>
                  </a:cubicBezTo>
                  <a:cubicBezTo>
                    <a:pt x="3609" y="1414"/>
                    <a:pt x="3634" y="1464"/>
                    <a:pt x="3659" y="1539"/>
                  </a:cubicBezTo>
                  <a:cubicBezTo>
                    <a:pt x="3659" y="1539"/>
                    <a:pt x="3659" y="1539"/>
                    <a:pt x="3659" y="1565"/>
                  </a:cubicBezTo>
                  <a:cubicBezTo>
                    <a:pt x="3659" y="1565"/>
                    <a:pt x="3685" y="1590"/>
                    <a:pt x="3685" y="1590"/>
                  </a:cubicBezTo>
                  <a:cubicBezTo>
                    <a:pt x="3659" y="1865"/>
                    <a:pt x="3609" y="2141"/>
                    <a:pt x="3559" y="2417"/>
                  </a:cubicBezTo>
                  <a:cubicBezTo>
                    <a:pt x="3559" y="2467"/>
                    <a:pt x="3534" y="2492"/>
                    <a:pt x="3534" y="2542"/>
                  </a:cubicBezTo>
                  <a:cubicBezTo>
                    <a:pt x="3484" y="2742"/>
                    <a:pt x="3434" y="2943"/>
                    <a:pt x="3359" y="3169"/>
                  </a:cubicBezTo>
                  <a:cubicBezTo>
                    <a:pt x="3309" y="3369"/>
                    <a:pt x="3233" y="3570"/>
                    <a:pt x="3158" y="3770"/>
                  </a:cubicBezTo>
                  <a:cubicBezTo>
                    <a:pt x="3133" y="3845"/>
                    <a:pt x="3108" y="3920"/>
                    <a:pt x="3083" y="3996"/>
                  </a:cubicBezTo>
                  <a:cubicBezTo>
                    <a:pt x="3058" y="4096"/>
                    <a:pt x="3008" y="4196"/>
                    <a:pt x="2983" y="4296"/>
                  </a:cubicBezTo>
                  <a:cubicBezTo>
                    <a:pt x="2933" y="4397"/>
                    <a:pt x="2883" y="4472"/>
                    <a:pt x="2857" y="4572"/>
                  </a:cubicBezTo>
                  <a:cubicBezTo>
                    <a:pt x="2832" y="4647"/>
                    <a:pt x="2782" y="4697"/>
                    <a:pt x="2757" y="4773"/>
                  </a:cubicBezTo>
                  <a:cubicBezTo>
                    <a:pt x="2732" y="4697"/>
                    <a:pt x="2707" y="4622"/>
                    <a:pt x="2657" y="4572"/>
                  </a:cubicBezTo>
                  <a:cubicBezTo>
                    <a:pt x="2657" y="4572"/>
                    <a:pt x="2657" y="4547"/>
                    <a:pt x="2657" y="4547"/>
                  </a:cubicBezTo>
                  <a:cubicBezTo>
                    <a:pt x="2632" y="4497"/>
                    <a:pt x="2607" y="4422"/>
                    <a:pt x="2557" y="4372"/>
                  </a:cubicBezTo>
                  <a:cubicBezTo>
                    <a:pt x="2482" y="4196"/>
                    <a:pt x="2406" y="4046"/>
                    <a:pt x="2306" y="3870"/>
                  </a:cubicBezTo>
                  <a:cubicBezTo>
                    <a:pt x="2306" y="3870"/>
                    <a:pt x="2306" y="3845"/>
                    <a:pt x="2306" y="3845"/>
                  </a:cubicBezTo>
                  <a:cubicBezTo>
                    <a:pt x="2256" y="3745"/>
                    <a:pt x="2206" y="3645"/>
                    <a:pt x="2156" y="3544"/>
                  </a:cubicBezTo>
                  <a:cubicBezTo>
                    <a:pt x="2081" y="3369"/>
                    <a:pt x="1980" y="3219"/>
                    <a:pt x="1880" y="3043"/>
                  </a:cubicBezTo>
                  <a:cubicBezTo>
                    <a:pt x="1855" y="2968"/>
                    <a:pt x="1805" y="2868"/>
                    <a:pt x="1755" y="2793"/>
                  </a:cubicBezTo>
                  <a:cubicBezTo>
                    <a:pt x="1730" y="2717"/>
                    <a:pt x="1680" y="2642"/>
                    <a:pt x="1629" y="2567"/>
                  </a:cubicBezTo>
                  <a:cubicBezTo>
                    <a:pt x="1617" y="2554"/>
                    <a:pt x="1604" y="2548"/>
                    <a:pt x="1595" y="2548"/>
                  </a:cubicBezTo>
                  <a:cubicBezTo>
                    <a:pt x="1586" y="2548"/>
                    <a:pt x="1579" y="2554"/>
                    <a:pt x="1579" y="2567"/>
                  </a:cubicBezTo>
                  <a:cubicBezTo>
                    <a:pt x="1554" y="2567"/>
                    <a:pt x="1554" y="2592"/>
                    <a:pt x="1554" y="2592"/>
                  </a:cubicBezTo>
                  <a:cubicBezTo>
                    <a:pt x="1554" y="2617"/>
                    <a:pt x="1579" y="2642"/>
                    <a:pt x="1579" y="2667"/>
                  </a:cubicBezTo>
                  <a:cubicBezTo>
                    <a:pt x="1604" y="2692"/>
                    <a:pt x="1629" y="2717"/>
                    <a:pt x="1629" y="2742"/>
                  </a:cubicBezTo>
                  <a:cubicBezTo>
                    <a:pt x="1680" y="2818"/>
                    <a:pt x="1705" y="2868"/>
                    <a:pt x="1730" y="2918"/>
                  </a:cubicBezTo>
                  <a:cubicBezTo>
                    <a:pt x="1805" y="3093"/>
                    <a:pt x="1905" y="3269"/>
                    <a:pt x="1980" y="3444"/>
                  </a:cubicBezTo>
                  <a:cubicBezTo>
                    <a:pt x="1980" y="3419"/>
                    <a:pt x="1980" y="3419"/>
                    <a:pt x="1980" y="3419"/>
                  </a:cubicBezTo>
                  <a:cubicBezTo>
                    <a:pt x="1980" y="3444"/>
                    <a:pt x="2005" y="3444"/>
                    <a:pt x="2005" y="3444"/>
                  </a:cubicBezTo>
                  <a:cubicBezTo>
                    <a:pt x="2005" y="3469"/>
                    <a:pt x="2005" y="3469"/>
                    <a:pt x="2005" y="3469"/>
                  </a:cubicBezTo>
                  <a:cubicBezTo>
                    <a:pt x="2030" y="3494"/>
                    <a:pt x="2030" y="3519"/>
                    <a:pt x="2055" y="3544"/>
                  </a:cubicBezTo>
                  <a:cubicBezTo>
                    <a:pt x="2131" y="3720"/>
                    <a:pt x="2206" y="3870"/>
                    <a:pt x="2281" y="4046"/>
                  </a:cubicBezTo>
                  <a:lnTo>
                    <a:pt x="2306" y="4046"/>
                  </a:lnTo>
                  <a:cubicBezTo>
                    <a:pt x="2381" y="4196"/>
                    <a:pt x="2456" y="4346"/>
                    <a:pt x="2532" y="4522"/>
                  </a:cubicBezTo>
                  <a:cubicBezTo>
                    <a:pt x="2582" y="4647"/>
                    <a:pt x="2657" y="4773"/>
                    <a:pt x="2707" y="4898"/>
                  </a:cubicBezTo>
                  <a:cubicBezTo>
                    <a:pt x="2682" y="4923"/>
                    <a:pt x="2682" y="4948"/>
                    <a:pt x="2657" y="4998"/>
                  </a:cubicBezTo>
                  <a:cubicBezTo>
                    <a:pt x="2657" y="4973"/>
                    <a:pt x="2632" y="4973"/>
                    <a:pt x="2632" y="4948"/>
                  </a:cubicBezTo>
                  <a:cubicBezTo>
                    <a:pt x="2557" y="4798"/>
                    <a:pt x="2482" y="4647"/>
                    <a:pt x="2381" y="4497"/>
                  </a:cubicBezTo>
                  <a:cubicBezTo>
                    <a:pt x="2306" y="4321"/>
                    <a:pt x="2231" y="4171"/>
                    <a:pt x="2156" y="4021"/>
                  </a:cubicBezTo>
                  <a:cubicBezTo>
                    <a:pt x="2055" y="3845"/>
                    <a:pt x="1980" y="3695"/>
                    <a:pt x="1905" y="3519"/>
                  </a:cubicBezTo>
                  <a:lnTo>
                    <a:pt x="1880" y="3519"/>
                  </a:lnTo>
                  <a:cubicBezTo>
                    <a:pt x="1855" y="3444"/>
                    <a:pt x="1830" y="3394"/>
                    <a:pt x="1805" y="3319"/>
                  </a:cubicBezTo>
                  <a:cubicBezTo>
                    <a:pt x="1755" y="3269"/>
                    <a:pt x="1730" y="3194"/>
                    <a:pt x="1705" y="3143"/>
                  </a:cubicBezTo>
                  <a:cubicBezTo>
                    <a:pt x="1680" y="3093"/>
                    <a:pt x="1680" y="3068"/>
                    <a:pt x="1654" y="3018"/>
                  </a:cubicBezTo>
                  <a:cubicBezTo>
                    <a:pt x="1629" y="2968"/>
                    <a:pt x="1604" y="2943"/>
                    <a:pt x="1579" y="2893"/>
                  </a:cubicBezTo>
                  <a:cubicBezTo>
                    <a:pt x="1579" y="2868"/>
                    <a:pt x="1554" y="2818"/>
                    <a:pt x="1529" y="2768"/>
                  </a:cubicBezTo>
                  <a:cubicBezTo>
                    <a:pt x="1529" y="2742"/>
                    <a:pt x="1529" y="2742"/>
                    <a:pt x="1504" y="2717"/>
                  </a:cubicBezTo>
                  <a:cubicBezTo>
                    <a:pt x="1504" y="2692"/>
                    <a:pt x="1504" y="2692"/>
                    <a:pt x="1479" y="2667"/>
                  </a:cubicBezTo>
                  <a:lnTo>
                    <a:pt x="1454" y="2667"/>
                  </a:lnTo>
                  <a:cubicBezTo>
                    <a:pt x="1429" y="2692"/>
                    <a:pt x="1429" y="2692"/>
                    <a:pt x="1429" y="2692"/>
                  </a:cubicBezTo>
                  <a:cubicBezTo>
                    <a:pt x="1429" y="2717"/>
                    <a:pt x="1429" y="2742"/>
                    <a:pt x="1429" y="2768"/>
                  </a:cubicBezTo>
                  <a:cubicBezTo>
                    <a:pt x="1454" y="2768"/>
                    <a:pt x="1454" y="2793"/>
                    <a:pt x="1454" y="2818"/>
                  </a:cubicBezTo>
                  <a:cubicBezTo>
                    <a:pt x="1479" y="2868"/>
                    <a:pt x="1504" y="2893"/>
                    <a:pt x="1504" y="2943"/>
                  </a:cubicBezTo>
                  <a:cubicBezTo>
                    <a:pt x="1554" y="3018"/>
                    <a:pt x="1604" y="3118"/>
                    <a:pt x="1629" y="3194"/>
                  </a:cubicBezTo>
                  <a:cubicBezTo>
                    <a:pt x="1680" y="3269"/>
                    <a:pt x="1705" y="3344"/>
                    <a:pt x="1755" y="3444"/>
                  </a:cubicBezTo>
                  <a:cubicBezTo>
                    <a:pt x="1805" y="3519"/>
                    <a:pt x="1830" y="3595"/>
                    <a:pt x="1880" y="3695"/>
                  </a:cubicBezTo>
                  <a:cubicBezTo>
                    <a:pt x="1930" y="3770"/>
                    <a:pt x="1955" y="3845"/>
                    <a:pt x="2005" y="3920"/>
                  </a:cubicBezTo>
                  <a:cubicBezTo>
                    <a:pt x="2055" y="4021"/>
                    <a:pt x="2081" y="4096"/>
                    <a:pt x="2131" y="4171"/>
                  </a:cubicBezTo>
                  <a:cubicBezTo>
                    <a:pt x="2131" y="4171"/>
                    <a:pt x="2131" y="4171"/>
                    <a:pt x="2131" y="4196"/>
                  </a:cubicBezTo>
                  <a:cubicBezTo>
                    <a:pt x="2156" y="4246"/>
                    <a:pt x="2181" y="4296"/>
                    <a:pt x="2206" y="4346"/>
                  </a:cubicBezTo>
                  <a:lnTo>
                    <a:pt x="2231" y="4346"/>
                  </a:lnTo>
                  <a:cubicBezTo>
                    <a:pt x="2231" y="4346"/>
                    <a:pt x="2231" y="4372"/>
                    <a:pt x="2231" y="4372"/>
                  </a:cubicBezTo>
                  <a:cubicBezTo>
                    <a:pt x="2256" y="4422"/>
                    <a:pt x="2281" y="4472"/>
                    <a:pt x="2306" y="4522"/>
                  </a:cubicBezTo>
                  <a:cubicBezTo>
                    <a:pt x="2381" y="4672"/>
                    <a:pt x="2456" y="4823"/>
                    <a:pt x="2532" y="4973"/>
                  </a:cubicBezTo>
                  <a:cubicBezTo>
                    <a:pt x="2532" y="4973"/>
                    <a:pt x="2532" y="4973"/>
                    <a:pt x="2532" y="4998"/>
                  </a:cubicBezTo>
                  <a:lnTo>
                    <a:pt x="2557" y="4998"/>
                  </a:lnTo>
                  <a:cubicBezTo>
                    <a:pt x="2557" y="5023"/>
                    <a:pt x="2582" y="5073"/>
                    <a:pt x="2607" y="5098"/>
                  </a:cubicBezTo>
                  <a:cubicBezTo>
                    <a:pt x="2582" y="5123"/>
                    <a:pt x="2582" y="5123"/>
                    <a:pt x="2582" y="5123"/>
                  </a:cubicBezTo>
                  <a:cubicBezTo>
                    <a:pt x="2582" y="5174"/>
                    <a:pt x="2557" y="5199"/>
                    <a:pt x="2532" y="5224"/>
                  </a:cubicBezTo>
                  <a:cubicBezTo>
                    <a:pt x="2532" y="5224"/>
                    <a:pt x="2532" y="5249"/>
                    <a:pt x="2532" y="5249"/>
                  </a:cubicBezTo>
                  <a:lnTo>
                    <a:pt x="2507" y="5249"/>
                  </a:lnTo>
                  <a:cubicBezTo>
                    <a:pt x="2431" y="5073"/>
                    <a:pt x="2356" y="4898"/>
                    <a:pt x="2281" y="4747"/>
                  </a:cubicBezTo>
                  <a:cubicBezTo>
                    <a:pt x="2256" y="4647"/>
                    <a:pt x="2206" y="4572"/>
                    <a:pt x="2181" y="4472"/>
                  </a:cubicBezTo>
                  <a:cubicBezTo>
                    <a:pt x="2131" y="4397"/>
                    <a:pt x="2081" y="4296"/>
                    <a:pt x="2030" y="4221"/>
                  </a:cubicBezTo>
                  <a:cubicBezTo>
                    <a:pt x="2030" y="4196"/>
                    <a:pt x="2030" y="4196"/>
                    <a:pt x="2030" y="4171"/>
                  </a:cubicBezTo>
                  <a:cubicBezTo>
                    <a:pt x="2030" y="4171"/>
                    <a:pt x="2005" y="4171"/>
                    <a:pt x="2005" y="4146"/>
                  </a:cubicBezTo>
                  <a:cubicBezTo>
                    <a:pt x="1980" y="4071"/>
                    <a:pt x="1930" y="3971"/>
                    <a:pt x="1880" y="3895"/>
                  </a:cubicBezTo>
                  <a:cubicBezTo>
                    <a:pt x="1855" y="3795"/>
                    <a:pt x="1805" y="3720"/>
                    <a:pt x="1755" y="3645"/>
                  </a:cubicBezTo>
                  <a:cubicBezTo>
                    <a:pt x="1705" y="3544"/>
                    <a:pt x="1680" y="3444"/>
                    <a:pt x="1629" y="3369"/>
                  </a:cubicBezTo>
                  <a:cubicBezTo>
                    <a:pt x="1579" y="3269"/>
                    <a:pt x="1529" y="3194"/>
                    <a:pt x="1504" y="3093"/>
                  </a:cubicBezTo>
                  <a:cubicBezTo>
                    <a:pt x="1504" y="3093"/>
                    <a:pt x="1504" y="3093"/>
                    <a:pt x="1504" y="3118"/>
                  </a:cubicBezTo>
                  <a:cubicBezTo>
                    <a:pt x="1504" y="3093"/>
                    <a:pt x="1504" y="3093"/>
                    <a:pt x="1479" y="3093"/>
                  </a:cubicBezTo>
                  <a:cubicBezTo>
                    <a:pt x="1479" y="3068"/>
                    <a:pt x="1454" y="3043"/>
                    <a:pt x="1454" y="2993"/>
                  </a:cubicBezTo>
                  <a:cubicBezTo>
                    <a:pt x="1429" y="2993"/>
                    <a:pt x="1429" y="2968"/>
                    <a:pt x="1429" y="2943"/>
                  </a:cubicBezTo>
                  <a:cubicBezTo>
                    <a:pt x="1404" y="2943"/>
                    <a:pt x="1404" y="2943"/>
                    <a:pt x="1404" y="2918"/>
                  </a:cubicBezTo>
                  <a:cubicBezTo>
                    <a:pt x="1404" y="2918"/>
                    <a:pt x="1393" y="2907"/>
                    <a:pt x="1378" y="2907"/>
                  </a:cubicBezTo>
                  <a:cubicBezTo>
                    <a:pt x="1370" y="2907"/>
                    <a:pt x="1362" y="2910"/>
                    <a:pt x="1354" y="2918"/>
                  </a:cubicBezTo>
                  <a:cubicBezTo>
                    <a:pt x="1354" y="2918"/>
                    <a:pt x="1329" y="2943"/>
                    <a:pt x="1329" y="2943"/>
                  </a:cubicBezTo>
                  <a:cubicBezTo>
                    <a:pt x="1329" y="2968"/>
                    <a:pt x="1329" y="2993"/>
                    <a:pt x="1354" y="2993"/>
                  </a:cubicBezTo>
                  <a:cubicBezTo>
                    <a:pt x="1354" y="3018"/>
                    <a:pt x="1354" y="3043"/>
                    <a:pt x="1379" y="3068"/>
                  </a:cubicBezTo>
                  <a:cubicBezTo>
                    <a:pt x="1404" y="3118"/>
                    <a:pt x="1429" y="3169"/>
                    <a:pt x="1429" y="3194"/>
                  </a:cubicBezTo>
                  <a:cubicBezTo>
                    <a:pt x="1479" y="3269"/>
                    <a:pt x="1504" y="3319"/>
                    <a:pt x="1529" y="3369"/>
                  </a:cubicBezTo>
                  <a:cubicBezTo>
                    <a:pt x="1579" y="3469"/>
                    <a:pt x="1629" y="3544"/>
                    <a:pt x="1654" y="3645"/>
                  </a:cubicBezTo>
                  <a:cubicBezTo>
                    <a:pt x="1705" y="3720"/>
                    <a:pt x="1755" y="3820"/>
                    <a:pt x="1780" y="3895"/>
                  </a:cubicBezTo>
                  <a:cubicBezTo>
                    <a:pt x="1880" y="4071"/>
                    <a:pt x="1955" y="4246"/>
                    <a:pt x="2030" y="4422"/>
                  </a:cubicBezTo>
                  <a:cubicBezTo>
                    <a:pt x="2131" y="4597"/>
                    <a:pt x="2206" y="4773"/>
                    <a:pt x="2281" y="4948"/>
                  </a:cubicBezTo>
                  <a:cubicBezTo>
                    <a:pt x="2306" y="5023"/>
                    <a:pt x="2356" y="5123"/>
                    <a:pt x="2381" y="5199"/>
                  </a:cubicBezTo>
                  <a:cubicBezTo>
                    <a:pt x="2406" y="5249"/>
                    <a:pt x="2431" y="5274"/>
                    <a:pt x="2431" y="5299"/>
                  </a:cubicBezTo>
                  <a:cubicBezTo>
                    <a:pt x="2456" y="5324"/>
                    <a:pt x="2456" y="5349"/>
                    <a:pt x="2456" y="5374"/>
                  </a:cubicBezTo>
                  <a:cubicBezTo>
                    <a:pt x="2381" y="5499"/>
                    <a:pt x="2306" y="5625"/>
                    <a:pt x="2206" y="5750"/>
                  </a:cubicBezTo>
                  <a:cubicBezTo>
                    <a:pt x="2156" y="5850"/>
                    <a:pt x="2106" y="5925"/>
                    <a:pt x="2055" y="6001"/>
                  </a:cubicBezTo>
                  <a:cubicBezTo>
                    <a:pt x="2005" y="6076"/>
                    <a:pt x="1955" y="6151"/>
                    <a:pt x="1905" y="6226"/>
                  </a:cubicBezTo>
                  <a:cubicBezTo>
                    <a:pt x="1805" y="6351"/>
                    <a:pt x="1730" y="6477"/>
                    <a:pt x="1654" y="6577"/>
                  </a:cubicBezTo>
                  <a:cubicBezTo>
                    <a:pt x="1579" y="6677"/>
                    <a:pt x="1504" y="6778"/>
                    <a:pt x="1404" y="6878"/>
                  </a:cubicBezTo>
                  <a:cubicBezTo>
                    <a:pt x="1404" y="6853"/>
                    <a:pt x="1404" y="6853"/>
                    <a:pt x="1404" y="6853"/>
                  </a:cubicBezTo>
                  <a:cubicBezTo>
                    <a:pt x="1404" y="6753"/>
                    <a:pt x="1404" y="6652"/>
                    <a:pt x="1379" y="6577"/>
                  </a:cubicBezTo>
                  <a:cubicBezTo>
                    <a:pt x="1329" y="6452"/>
                    <a:pt x="1278" y="6301"/>
                    <a:pt x="1228" y="6201"/>
                  </a:cubicBezTo>
                  <a:cubicBezTo>
                    <a:pt x="1203" y="6126"/>
                    <a:pt x="1178" y="6076"/>
                    <a:pt x="1128" y="6026"/>
                  </a:cubicBezTo>
                  <a:cubicBezTo>
                    <a:pt x="1103" y="6001"/>
                    <a:pt x="1078" y="5950"/>
                    <a:pt x="1053" y="5925"/>
                  </a:cubicBezTo>
                  <a:cubicBezTo>
                    <a:pt x="1053" y="5900"/>
                    <a:pt x="1028" y="5900"/>
                    <a:pt x="1003" y="5875"/>
                  </a:cubicBezTo>
                  <a:cubicBezTo>
                    <a:pt x="1003" y="5858"/>
                    <a:pt x="978" y="5840"/>
                    <a:pt x="954" y="5840"/>
                  </a:cubicBezTo>
                  <a:cubicBezTo>
                    <a:pt x="944" y="5840"/>
                    <a:pt x="935" y="5843"/>
                    <a:pt x="928" y="5850"/>
                  </a:cubicBezTo>
                  <a:cubicBezTo>
                    <a:pt x="903" y="5875"/>
                    <a:pt x="903" y="5900"/>
                    <a:pt x="903" y="5925"/>
                  </a:cubicBezTo>
                  <a:cubicBezTo>
                    <a:pt x="928" y="5950"/>
                    <a:pt x="928" y="5976"/>
                    <a:pt x="953" y="6001"/>
                  </a:cubicBezTo>
                  <a:cubicBezTo>
                    <a:pt x="978" y="6026"/>
                    <a:pt x="978" y="6051"/>
                    <a:pt x="1003" y="6076"/>
                  </a:cubicBezTo>
                  <a:cubicBezTo>
                    <a:pt x="1028" y="6126"/>
                    <a:pt x="1053" y="6151"/>
                    <a:pt x="1078" y="6201"/>
                  </a:cubicBezTo>
                  <a:cubicBezTo>
                    <a:pt x="1128" y="6276"/>
                    <a:pt x="1153" y="6351"/>
                    <a:pt x="1178" y="6427"/>
                  </a:cubicBezTo>
                  <a:cubicBezTo>
                    <a:pt x="1203" y="6502"/>
                    <a:pt x="1228" y="6552"/>
                    <a:pt x="1228" y="6627"/>
                  </a:cubicBezTo>
                  <a:cubicBezTo>
                    <a:pt x="1253" y="6677"/>
                    <a:pt x="1253" y="6727"/>
                    <a:pt x="1253" y="6803"/>
                  </a:cubicBezTo>
                  <a:cubicBezTo>
                    <a:pt x="1253" y="6828"/>
                    <a:pt x="1253" y="6853"/>
                    <a:pt x="1253" y="6878"/>
                  </a:cubicBezTo>
                  <a:cubicBezTo>
                    <a:pt x="1228" y="6828"/>
                    <a:pt x="1228" y="6778"/>
                    <a:pt x="1178" y="6702"/>
                  </a:cubicBezTo>
                  <a:cubicBezTo>
                    <a:pt x="1128" y="6602"/>
                    <a:pt x="1053" y="6477"/>
                    <a:pt x="953" y="6377"/>
                  </a:cubicBezTo>
                  <a:cubicBezTo>
                    <a:pt x="928" y="6326"/>
                    <a:pt x="877" y="6276"/>
                    <a:pt x="827" y="6226"/>
                  </a:cubicBezTo>
                  <a:cubicBezTo>
                    <a:pt x="752" y="6176"/>
                    <a:pt x="702" y="6126"/>
                    <a:pt x="652" y="6101"/>
                  </a:cubicBezTo>
                  <a:cubicBezTo>
                    <a:pt x="627" y="6101"/>
                    <a:pt x="602" y="6076"/>
                    <a:pt x="602" y="6076"/>
                  </a:cubicBezTo>
                  <a:lnTo>
                    <a:pt x="577" y="6076"/>
                  </a:lnTo>
                  <a:cubicBezTo>
                    <a:pt x="552" y="6076"/>
                    <a:pt x="527" y="6126"/>
                    <a:pt x="527" y="6151"/>
                  </a:cubicBezTo>
                  <a:cubicBezTo>
                    <a:pt x="527" y="6176"/>
                    <a:pt x="552" y="6176"/>
                    <a:pt x="577" y="6201"/>
                  </a:cubicBezTo>
                  <a:cubicBezTo>
                    <a:pt x="577" y="6201"/>
                    <a:pt x="602" y="6201"/>
                    <a:pt x="602" y="6226"/>
                  </a:cubicBezTo>
                  <a:cubicBezTo>
                    <a:pt x="652" y="6251"/>
                    <a:pt x="677" y="6276"/>
                    <a:pt x="702" y="6301"/>
                  </a:cubicBezTo>
                  <a:cubicBezTo>
                    <a:pt x="752" y="6326"/>
                    <a:pt x="777" y="6377"/>
                    <a:pt x="802" y="6402"/>
                  </a:cubicBezTo>
                  <a:cubicBezTo>
                    <a:pt x="852" y="6452"/>
                    <a:pt x="903" y="6502"/>
                    <a:pt x="928" y="6552"/>
                  </a:cubicBezTo>
                  <a:cubicBezTo>
                    <a:pt x="978" y="6627"/>
                    <a:pt x="1003" y="6677"/>
                    <a:pt x="1028" y="6727"/>
                  </a:cubicBezTo>
                  <a:cubicBezTo>
                    <a:pt x="1053" y="6778"/>
                    <a:pt x="1078" y="6828"/>
                    <a:pt x="1103" y="6878"/>
                  </a:cubicBezTo>
                  <a:cubicBezTo>
                    <a:pt x="1103" y="6928"/>
                    <a:pt x="1128" y="6953"/>
                    <a:pt x="1128" y="7003"/>
                  </a:cubicBezTo>
                  <a:cubicBezTo>
                    <a:pt x="1128" y="7053"/>
                    <a:pt x="1153" y="7078"/>
                    <a:pt x="1153" y="7128"/>
                  </a:cubicBezTo>
                  <a:cubicBezTo>
                    <a:pt x="1153" y="7128"/>
                    <a:pt x="1153" y="7128"/>
                    <a:pt x="1153" y="7154"/>
                  </a:cubicBezTo>
                  <a:cubicBezTo>
                    <a:pt x="1153" y="7154"/>
                    <a:pt x="1128" y="7179"/>
                    <a:pt x="1128" y="7179"/>
                  </a:cubicBezTo>
                  <a:cubicBezTo>
                    <a:pt x="1128" y="7154"/>
                    <a:pt x="1103" y="7154"/>
                    <a:pt x="1103" y="7128"/>
                  </a:cubicBezTo>
                  <a:cubicBezTo>
                    <a:pt x="1053" y="7078"/>
                    <a:pt x="1003" y="7053"/>
                    <a:pt x="953" y="7003"/>
                  </a:cubicBezTo>
                  <a:cubicBezTo>
                    <a:pt x="877" y="6953"/>
                    <a:pt x="827" y="6928"/>
                    <a:pt x="752" y="6903"/>
                  </a:cubicBezTo>
                  <a:cubicBezTo>
                    <a:pt x="702" y="6853"/>
                    <a:pt x="652" y="6853"/>
                    <a:pt x="602" y="6828"/>
                  </a:cubicBezTo>
                  <a:cubicBezTo>
                    <a:pt x="527" y="6803"/>
                    <a:pt x="476" y="6778"/>
                    <a:pt x="426" y="6778"/>
                  </a:cubicBezTo>
                  <a:lnTo>
                    <a:pt x="326" y="6778"/>
                  </a:lnTo>
                  <a:cubicBezTo>
                    <a:pt x="301" y="6778"/>
                    <a:pt x="276" y="6778"/>
                    <a:pt x="276" y="6803"/>
                  </a:cubicBezTo>
                  <a:cubicBezTo>
                    <a:pt x="251" y="6828"/>
                    <a:pt x="276" y="6853"/>
                    <a:pt x="276" y="6878"/>
                  </a:cubicBezTo>
                  <a:cubicBezTo>
                    <a:pt x="301" y="6878"/>
                    <a:pt x="301" y="6903"/>
                    <a:pt x="326" y="6903"/>
                  </a:cubicBezTo>
                  <a:lnTo>
                    <a:pt x="401" y="6903"/>
                  </a:lnTo>
                  <a:cubicBezTo>
                    <a:pt x="451" y="6928"/>
                    <a:pt x="502" y="6928"/>
                    <a:pt x="527" y="6953"/>
                  </a:cubicBezTo>
                  <a:cubicBezTo>
                    <a:pt x="577" y="6953"/>
                    <a:pt x="627" y="6978"/>
                    <a:pt x="677" y="7003"/>
                  </a:cubicBezTo>
                  <a:cubicBezTo>
                    <a:pt x="727" y="7028"/>
                    <a:pt x="752" y="7053"/>
                    <a:pt x="802" y="7078"/>
                  </a:cubicBezTo>
                  <a:cubicBezTo>
                    <a:pt x="827" y="7103"/>
                    <a:pt x="877" y="7128"/>
                    <a:pt x="903" y="7154"/>
                  </a:cubicBezTo>
                  <a:cubicBezTo>
                    <a:pt x="928" y="7179"/>
                    <a:pt x="978" y="7229"/>
                    <a:pt x="1003" y="7254"/>
                  </a:cubicBezTo>
                  <a:cubicBezTo>
                    <a:pt x="1003" y="7254"/>
                    <a:pt x="1028" y="7279"/>
                    <a:pt x="1028" y="7279"/>
                  </a:cubicBezTo>
                  <a:cubicBezTo>
                    <a:pt x="978" y="7304"/>
                    <a:pt x="928" y="7354"/>
                    <a:pt x="903" y="7379"/>
                  </a:cubicBezTo>
                  <a:cubicBezTo>
                    <a:pt x="862" y="7420"/>
                    <a:pt x="837" y="7444"/>
                    <a:pt x="802" y="7479"/>
                  </a:cubicBezTo>
                  <a:cubicBezTo>
                    <a:pt x="782" y="7479"/>
                    <a:pt x="778" y="7496"/>
                    <a:pt x="777" y="7502"/>
                  </a:cubicBezTo>
                  <a:lnTo>
                    <a:pt x="777" y="7502"/>
                  </a:lnTo>
                  <a:cubicBezTo>
                    <a:pt x="786" y="7495"/>
                    <a:pt x="794" y="7488"/>
                    <a:pt x="802" y="7479"/>
                  </a:cubicBezTo>
                  <a:lnTo>
                    <a:pt x="802" y="7479"/>
                  </a:lnTo>
                  <a:cubicBezTo>
                    <a:pt x="795" y="7487"/>
                    <a:pt x="786" y="7495"/>
                    <a:pt x="777" y="7504"/>
                  </a:cubicBezTo>
                  <a:cubicBezTo>
                    <a:pt x="777" y="7504"/>
                    <a:pt x="777" y="7504"/>
                    <a:pt x="777" y="7502"/>
                  </a:cubicBezTo>
                  <a:lnTo>
                    <a:pt x="777" y="7502"/>
                  </a:lnTo>
                  <a:cubicBezTo>
                    <a:pt x="736" y="7538"/>
                    <a:pt x="698" y="7559"/>
                    <a:pt x="677" y="7580"/>
                  </a:cubicBezTo>
                  <a:cubicBezTo>
                    <a:pt x="652" y="7605"/>
                    <a:pt x="652" y="7605"/>
                    <a:pt x="652" y="7605"/>
                  </a:cubicBezTo>
                  <a:cubicBezTo>
                    <a:pt x="552" y="7680"/>
                    <a:pt x="451" y="7780"/>
                    <a:pt x="351" y="7855"/>
                  </a:cubicBezTo>
                  <a:cubicBezTo>
                    <a:pt x="301" y="7880"/>
                    <a:pt x="251" y="7930"/>
                    <a:pt x="201" y="7956"/>
                  </a:cubicBezTo>
                  <a:cubicBezTo>
                    <a:pt x="176" y="7981"/>
                    <a:pt x="126" y="8006"/>
                    <a:pt x="101" y="8031"/>
                  </a:cubicBezTo>
                  <a:cubicBezTo>
                    <a:pt x="25" y="8106"/>
                    <a:pt x="0" y="8181"/>
                    <a:pt x="75" y="8256"/>
                  </a:cubicBezTo>
                  <a:cubicBezTo>
                    <a:pt x="101" y="8281"/>
                    <a:pt x="126" y="8306"/>
                    <a:pt x="176" y="8306"/>
                  </a:cubicBezTo>
                  <a:lnTo>
                    <a:pt x="251" y="8306"/>
                  </a:lnTo>
                  <a:cubicBezTo>
                    <a:pt x="326" y="8256"/>
                    <a:pt x="376" y="8231"/>
                    <a:pt x="426" y="8181"/>
                  </a:cubicBezTo>
                  <a:cubicBezTo>
                    <a:pt x="476" y="8156"/>
                    <a:pt x="527" y="8106"/>
                    <a:pt x="577" y="8056"/>
                  </a:cubicBezTo>
                  <a:cubicBezTo>
                    <a:pt x="727" y="7956"/>
                    <a:pt x="852" y="7830"/>
                    <a:pt x="978" y="7730"/>
                  </a:cubicBezTo>
                  <a:cubicBezTo>
                    <a:pt x="1028" y="7705"/>
                    <a:pt x="1078" y="7655"/>
                    <a:pt x="1103" y="7605"/>
                  </a:cubicBezTo>
                  <a:cubicBezTo>
                    <a:pt x="1153" y="7580"/>
                    <a:pt x="1178" y="7555"/>
                    <a:pt x="1203" y="7529"/>
                  </a:cubicBezTo>
                  <a:cubicBezTo>
                    <a:pt x="1228" y="7555"/>
                    <a:pt x="1253" y="7555"/>
                    <a:pt x="1253" y="7580"/>
                  </a:cubicBezTo>
                  <a:cubicBezTo>
                    <a:pt x="1278" y="7580"/>
                    <a:pt x="1304" y="7605"/>
                    <a:pt x="1329" y="7630"/>
                  </a:cubicBezTo>
                  <a:cubicBezTo>
                    <a:pt x="1379" y="7655"/>
                    <a:pt x="1429" y="7705"/>
                    <a:pt x="1504" y="7730"/>
                  </a:cubicBezTo>
                  <a:cubicBezTo>
                    <a:pt x="1504" y="7730"/>
                    <a:pt x="1504" y="7755"/>
                    <a:pt x="1504" y="7755"/>
                  </a:cubicBezTo>
                  <a:cubicBezTo>
                    <a:pt x="1529" y="7780"/>
                    <a:pt x="1554" y="7805"/>
                    <a:pt x="1604" y="7855"/>
                  </a:cubicBezTo>
                  <a:cubicBezTo>
                    <a:pt x="1604" y="7855"/>
                    <a:pt x="1629" y="7880"/>
                    <a:pt x="1654" y="7905"/>
                  </a:cubicBezTo>
                  <a:lnTo>
                    <a:pt x="1680" y="7905"/>
                  </a:lnTo>
                  <a:cubicBezTo>
                    <a:pt x="1705" y="7905"/>
                    <a:pt x="1730" y="7905"/>
                    <a:pt x="1730" y="7880"/>
                  </a:cubicBezTo>
                  <a:cubicBezTo>
                    <a:pt x="1755" y="7855"/>
                    <a:pt x="1755" y="7830"/>
                    <a:pt x="1730" y="7805"/>
                  </a:cubicBezTo>
                  <a:cubicBezTo>
                    <a:pt x="1730" y="7805"/>
                    <a:pt x="1730" y="7780"/>
                    <a:pt x="1705" y="7780"/>
                  </a:cubicBezTo>
                  <a:cubicBezTo>
                    <a:pt x="1680" y="7755"/>
                    <a:pt x="1680" y="7730"/>
                    <a:pt x="1654" y="7705"/>
                  </a:cubicBezTo>
                  <a:cubicBezTo>
                    <a:pt x="1604" y="7655"/>
                    <a:pt x="1579" y="7605"/>
                    <a:pt x="1529" y="7580"/>
                  </a:cubicBezTo>
                  <a:cubicBezTo>
                    <a:pt x="1479" y="7529"/>
                    <a:pt x="1454" y="7504"/>
                    <a:pt x="1404" y="7454"/>
                  </a:cubicBezTo>
                  <a:cubicBezTo>
                    <a:pt x="1379" y="7454"/>
                    <a:pt x="1354" y="7429"/>
                    <a:pt x="1329" y="7404"/>
                  </a:cubicBezTo>
                  <a:cubicBezTo>
                    <a:pt x="1354" y="7404"/>
                    <a:pt x="1354" y="7379"/>
                    <a:pt x="1379" y="7379"/>
                  </a:cubicBezTo>
                  <a:cubicBezTo>
                    <a:pt x="1404" y="7329"/>
                    <a:pt x="1454" y="7304"/>
                    <a:pt x="1479" y="7254"/>
                  </a:cubicBezTo>
                  <a:lnTo>
                    <a:pt x="1504" y="7254"/>
                  </a:lnTo>
                  <a:cubicBezTo>
                    <a:pt x="1554" y="7254"/>
                    <a:pt x="1604" y="7229"/>
                    <a:pt x="1654" y="7229"/>
                  </a:cubicBezTo>
                  <a:cubicBezTo>
                    <a:pt x="1680" y="7204"/>
                    <a:pt x="1730" y="7204"/>
                    <a:pt x="1755" y="7204"/>
                  </a:cubicBezTo>
                  <a:lnTo>
                    <a:pt x="1880" y="7204"/>
                  </a:lnTo>
                  <a:cubicBezTo>
                    <a:pt x="1930" y="7204"/>
                    <a:pt x="1980" y="7204"/>
                    <a:pt x="2005" y="7229"/>
                  </a:cubicBezTo>
                  <a:cubicBezTo>
                    <a:pt x="2055" y="7229"/>
                    <a:pt x="2106" y="7254"/>
                    <a:pt x="2156" y="7254"/>
                  </a:cubicBezTo>
                  <a:cubicBezTo>
                    <a:pt x="2181" y="7279"/>
                    <a:pt x="2206" y="7279"/>
                    <a:pt x="2206" y="7279"/>
                  </a:cubicBezTo>
                  <a:cubicBezTo>
                    <a:pt x="2231" y="7304"/>
                    <a:pt x="2256" y="7304"/>
                    <a:pt x="2281" y="7329"/>
                  </a:cubicBezTo>
                  <a:cubicBezTo>
                    <a:pt x="2306" y="7329"/>
                    <a:pt x="2331" y="7354"/>
                    <a:pt x="2331" y="7379"/>
                  </a:cubicBezTo>
                  <a:cubicBezTo>
                    <a:pt x="2356" y="7379"/>
                    <a:pt x="2381" y="7404"/>
                    <a:pt x="2381" y="7429"/>
                  </a:cubicBezTo>
                  <a:cubicBezTo>
                    <a:pt x="2406" y="7429"/>
                    <a:pt x="2431" y="7479"/>
                    <a:pt x="2456" y="7479"/>
                  </a:cubicBezTo>
                  <a:cubicBezTo>
                    <a:pt x="2482" y="7479"/>
                    <a:pt x="2507" y="7454"/>
                    <a:pt x="2532" y="7429"/>
                  </a:cubicBezTo>
                  <a:cubicBezTo>
                    <a:pt x="2532" y="7404"/>
                    <a:pt x="2507" y="7354"/>
                    <a:pt x="2482" y="7329"/>
                  </a:cubicBezTo>
                  <a:cubicBezTo>
                    <a:pt x="2456" y="7304"/>
                    <a:pt x="2431" y="7279"/>
                    <a:pt x="2381" y="7254"/>
                  </a:cubicBezTo>
                  <a:cubicBezTo>
                    <a:pt x="2331" y="7179"/>
                    <a:pt x="2256" y="7154"/>
                    <a:pt x="2181" y="7128"/>
                  </a:cubicBezTo>
                  <a:cubicBezTo>
                    <a:pt x="2055" y="7078"/>
                    <a:pt x="1905" y="7053"/>
                    <a:pt x="1780" y="7053"/>
                  </a:cubicBezTo>
                  <a:lnTo>
                    <a:pt x="1680" y="7053"/>
                  </a:lnTo>
                  <a:cubicBezTo>
                    <a:pt x="1705" y="7028"/>
                    <a:pt x="1730" y="6978"/>
                    <a:pt x="1755" y="6953"/>
                  </a:cubicBezTo>
                  <a:cubicBezTo>
                    <a:pt x="1880" y="6803"/>
                    <a:pt x="1980" y="6652"/>
                    <a:pt x="2081" y="6502"/>
                  </a:cubicBezTo>
                  <a:cubicBezTo>
                    <a:pt x="2181" y="6351"/>
                    <a:pt x="2281" y="6226"/>
                    <a:pt x="2356" y="6076"/>
                  </a:cubicBezTo>
                  <a:lnTo>
                    <a:pt x="2381" y="6076"/>
                  </a:lnTo>
                  <a:cubicBezTo>
                    <a:pt x="2482" y="6051"/>
                    <a:pt x="2582" y="6026"/>
                    <a:pt x="2682" y="6026"/>
                  </a:cubicBezTo>
                  <a:lnTo>
                    <a:pt x="2657" y="6026"/>
                  </a:lnTo>
                  <a:cubicBezTo>
                    <a:pt x="2807" y="6001"/>
                    <a:pt x="2958" y="5950"/>
                    <a:pt x="3108" y="5900"/>
                  </a:cubicBezTo>
                  <a:cubicBezTo>
                    <a:pt x="3284" y="5850"/>
                    <a:pt x="3459" y="5800"/>
                    <a:pt x="3634" y="5750"/>
                  </a:cubicBezTo>
                  <a:cubicBezTo>
                    <a:pt x="3735" y="5725"/>
                    <a:pt x="3810" y="5700"/>
                    <a:pt x="3885" y="5675"/>
                  </a:cubicBezTo>
                  <a:cubicBezTo>
                    <a:pt x="3985" y="5650"/>
                    <a:pt x="4060" y="5625"/>
                    <a:pt x="4136" y="5600"/>
                  </a:cubicBezTo>
                  <a:cubicBezTo>
                    <a:pt x="4161" y="5600"/>
                    <a:pt x="4186" y="5575"/>
                    <a:pt x="4211" y="5575"/>
                  </a:cubicBezTo>
                  <a:cubicBezTo>
                    <a:pt x="4236" y="5549"/>
                    <a:pt x="4236" y="5524"/>
                    <a:pt x="4236" y="5499"/>
                  </a:cubicBezTo>
                  <a:cubicBezTo>
                    <a:pt x="4236" y="5499"/>
                    <a:pt x="4211" y="5499"/>
                    <a:pt x="4211" y="5474"/>
                  </a:cubicBezTo>
                  <a:lnTo>
                    <a:pt x="4161" y="5474"/>
                  </a:lnTo>
                  <a:cubicBezTo>
                    <a:pt x="4161" y="5499"/>
                    <a:pt x="4136" y="5499"/>
                    <a:pt x="4111" y="5499"/>
                  </a:cubicBezTo>
                  <a:cubicBezTo>
                    <a:pt x="4010" y="5549"/>
                    <a:pt x="3885" y="5575"/>
                    <a:pt x="3785" y="5600"/>
                  </a:cubicBezTo>
                  <a:cubicBezTo>
                    <a:pt x="3685" y="5625"/>
                    <a:pt x="3609" y="5675"/>
                    <a:pt x="3534" y="5700"/>
                  </a:cubicBezTo>
                  <a:cubicBezTo>
                    <a:pt x="3434" y="5725"/>
                    <a:pt x="3359" y="5750"/>
                    <a:pt x="3258" y="5750"/>
                  </a:cubicBezTo>
                  <a:cubicBezTo>
                    <a:pt x="3183" y="5775"/>
                    <a:pt x="3083" y="5800"/>
                    <a:pt x="3008" y="5825"/>
                  </a:cubicBezTo>
                  <a:cubicBezTo>
                    <a:pt x="2908" y="5850"/>
                    <a:pt x="2832" y="5875"/>
                    <a:pt x="2732" y="5900"/>
                  </a:cubicBezTo>
                  <a:cubicBezTo>
                    <a:pt x="2657" y="5925"/>
                    <a:pt x="2557" y="5950"/>
                    <a:pt x="2482" y="5976"/>
                  </a:cubicBezTo>
                  <a:lnTo>
                    <a:pt x="2406" y="5976"/>
                  </a:lnTo>
                  <a:cubicBezTo>
                    <a:pt x="2431" y="5950"/>
                    <a:pt x="2431" y="5925"/>
                    <a:pt x="2456" y="5900"/>
                  </a:cubicBezTo>
                  <a:cubicBezTo>
                    <a:pt x="2482" y="5875"/>
                    <a:pt x="2507" y="5825"/>
                    <a:pt x="2507" y="5800"/>
                  </a:cubicBezTo>
                  <a:cubicBezTo>
                    <a:pt x="2532" y="5800"/>
                    <a:pt x="2557" y="5775"/>
                    <a:pt x="2557" y="5775"/>
                  </a:cubicBezTo>
                  <a:lnTo>
                    <a:pt x="2607" y="5775"/>
                  </a:lnTo>
                  <a:cubicBezTo>
                    <a:pt x="2607" y="5750"/>
                    <a:pt x="2607" y="5750"/>
                    <a:pt x="2632" y="5750"/>
                  </a:cubicBezTo>
                  <a:cubicBezTo>
                    <a:pt x="2757" y="5700"/>
                    <a:pt x="2883" y="5675"/>
                    <a:pt x="3008" y="5625"/>
                  </a:cubicBezTo>
                  <a:cubicBezTo>
                    <a:pt x="3083" y="5600"/>
                    <a:pt x="3183" y="5575"/>
                    <a:pt x="3284" y="5549"/>
                  </a:cubicBezTo>
                  <a:cubicBezTo>
                    <a:pt x="3384" y="5524"/>
                    <a:pt x="3459" y="5474"/>
                    <a:pt x="3559" y="5449"/>
                  </a:cubicBezTo>
                  <a:cubicBezTo>
                    <a:pt x="3735" y="5399"/>
                    <a:pt x="3935" y="5324"/>
                    <a:pt x="4111" y="5274"/>
                  </a:cubicBezTo>
                  <a:lnTo>
                    <a:pt x="4186" y="5249"/>
                  </a:lnTo>
                  <a:lnTo>
                    <a:pt x="4161" y="5249"/>
                  </a:lnTo>
                  <a:cubicBezTo>
                    <a:pt x="4186" y="5249"/>
                    <a:pt x="4186" y="5249"/>
                    <a:pt x="4211" y="5224"/>
                  </a:cubicBezTo>
                  <a:lnTo>
                    <a:pt x="4236" y="5224"/>
                  </a:lnTo>
                  <a:cubicBezTo>
                    <a:pt x="4261" y="5224"/>
                    <a:pt x="4286" y="5224"/>
                    <a:pt x="4286" y="5199"/>
                  </a:cubicBezTo>
                  <a:lnTo>
                    <a:pt x="4336" y="5199"/>
                  </a:lnTo>
                  <a:cubicBezTo>
                    <a:pt x="4361" y="5174"/>
                    <a:pt x="4361" y="5174"/>
                    <a:pt x="4386" y="5174"/>
                  </a:cubicBezTo>
                  <a:cubicBezTo>
                    <a:pt x="4411" y="5174"/>
                    <a:pt x="4411" y="5123"/>
                    <a:pt x="4411" y="5098"/>
                  </a:cubicBezTo>
                  <a:cubicBezTo>
                    <a:pt x="4411" y="5073"/>
                    <a:pt x="4361" y="5073"/>
                    <a:pt x="4336" y="5073"/>
                  </a:cubicBezTo>
                  <a:cubicBezTo>
                    <a:pt x="4311" y="5098"/>
                    <a:pt x="4261" y="5098"/>
                    <a:pt x="4236" y="5123"/>
                  </a:cubicBezTo>
                  <a:cubicBezTo>
                    <a:pt x="4186" y="5148"/>
                    <a:pt x="4161" y="5148"/>
                    <a:pt x="4111" y="5174"/>
                  </a:cubicBezTo>
                  <a:cubicBezTo>
                    <a:pt x="3985" y="5199"/>
                    <a:pt x="3860" y="5249"/>
                    <a:pt x="3735" y="5299"/>
                  </a:cubicBezTo>
                  <a:cubicBezTo>
                    <a:pt x="3634" y="5324"/>
                    <a:pt x="3559" y="5349"/>
                    <a:pt x="3459" y="5374"/>
                  </a:cubicBezTo>
                  <a:cubicBezTo>
                    <a:pt x="3359" y="5424"/>
                    <a:pt x="3258" y="5449"/>
                    <a:pt x="3183" y="5474"/>
                  </a:cubicBezTo>
                  <a:cubicBezTo>
                    <a:pt x="2983" y="5524"/>
                    <a:pt x="2807" y="5600"/>
                    <a:pt x="2632" y="5650"/>
                  </a:cubicBezTo>
                  <a:cubicBezTo>
                    <a:pt x="2607" y="5650"/>
                    <a:pt x="2607" y="5675"/>
                    <a:pt x="2582" y="5675"/>
                  </a:cubicBezTo>
                  <a:cubicBezTo>
                    <a:pt x="2632" y="5575"/>
                    <a:pt x="2707" y="5449"/>
                    <a:pt x="2757" y="5349"/>
                  </a:cubicBezTo>
                  <a:cubicBezTo>
                    <a:pt x="2832" y="5174"/>
                    <a:pt x="2933" y="4973"/>
                    <a:pt x="3008" y="4773"/>
                  </a:cubicBezTo>
                  <a:cubicBezTo>
                    <a:pt x="3058" y="4672"/>
                    <a:pt x="3083" y="4572"/>
                    <a:pt x="3133" y="4472"/>
                  </a:cubicBezTo>
                  <a:cubicBezTo>
                    <a:pt x="3133" y="4472"/>
                    <a:pt x="3133" y="4472"/>
                    <a:pt x="3133" y="4447"/>
                  </a:cubicBezTo>
                  <a:lnTo>
                    <a:pt x="3158" y="4447"/>
                  </a:lnTo>
                  <a:cubicBezTo>
                    <a:pt x="3258" y="4397"/>
                    <a:pt x="3334" y="4372"/>
                    <a:pt x="3409" y="4321"/>
                  </a:cubicBezTo>
                  <a:cubicBezTo>
                    <a:pt x="3484" y="4271"/>
                    <a:pt x="3559" y="4246"/>
                    <a:pt x="3634" y="4196"/>
                  </a:cubicBezTo>
                  <a:cubicBezTo>
                    <a:pt x="3735" y="4146"/>
                    <a:pt x="3810" y="4121"/>
                    <a:pt x="3885" y="4071"/>
                  </a:cubicBezTo>
                  <a:cubicBezTo>
                    <a:pt x="3960" y="4021"/>
                    <a:pt x="4035" y="3971"/>
                    <a:pt x="4111" y="3945"/>
                  </a:cubicBezTo>
                  <a:cubicBezTo>
                    <a:pt x="4261" y="3845"/>
                    <a:pt x="4436" y="3745"/>
                    <a:pt x="4587" y="3670"/>
                  </a:cubicBezTo>
                  <a:cubicBezTo>
                    <a:pt x="4662" y="3620"/>
                    <a:pt x="4737" y="3570"/>
                    <a:pt x="4812" y="3544"/>
                  </a:cubicBezTo>
                  <a:cubicBezTo>
                    <a:pt x="4862" y="3494"/>
                    <a:pt x="4938" y="3444"/>
                    <a:pt x="5013" y="3394"/>
                  </a:cubicBezTo>
                  <a:cubicBezTo>
                    <a:pt x="5038" y="3394"/>
                    <a:pt x="5038" y="3369"/>
                    <a:pt x="5038" y="3344"/>
                  </a:cubicBezTo>
                  <a:cubicBezTo>
                    <a:pt x="5013" y="3319"/>
                    <a:pt x="4988" y="3319"/>
                    <a:pt x="4963" y="3319"/>
                  </a:cubicBezTo>
                  <a:cubicBezTo>
                    <a:pt x="4938" y="3344"/>
                    <a:pt x="4913" y="3369"/>
                    <a:pt x="4913" y="3369"/>
                  </a:cubicBezTo>
                  <a:cubicBezTo>
                    <a:pt x="4762" y="3469"/>
                    <a:pt x="4612" y="3544"/>
                    <a:pt x="4461" y="3620"/>
                  </a:cubicBezTo>
                  <a:cubicBezTo>
                    <a:pt x="4386" y="3670"/>
                    <a:pt x="4311" y="3720"/>
                    <a:pt x="4236" y="3770"/>
                  </a:cubicBezTo>
                  <a:cubicBezTo>
                    <a:pt x="4161" y="3820"/>
                    <a:pt x="4086" y="3845"/>
                    <a:pt x="3985" y="3895"/>
                  </a:cubicBezTo>
                  <a:cubicBezTo>
                    <a:pt x="3910" y="3945"/>
                    <a:pt x="3835" y="3996"/>
                    <a:pt x="3760" y="4021"/>
                  </a:cubicBezTo>
                  <a:cubicBezTo>
                    <a:pt x="3685" y="4071"/>
                    <a:pt x="3609" y="4121"/>
                    <a:pt x="3534" y="4146"/>
                  </a:cubicBezTo>
                  <a:cubicBezTo>
                    <a:pt x="3434" y="4196"/>
                    <a:pt x="3359" y="4246"/>
                    <a:pt x="3284" y="4271"/>
                  </a:cubicBezTo>
                  <a:cubicBezTo>
                    <a:pt x="3258" y="4296"/>
                    <a:pt x="3208" y="4321"/>
                    <a:pt x="3183" y="4346"/>
                  </a:cubicBezTo>
                  <a:cubicBezTo>
                    <a:pt x="3183" y="4296"/>
                    <a:pt x="3208" y="4246"/>
                    <a:pt x="3233" y="4196"/>
                  </a:cubicBezTo>
                  <a:cubicBezTo>
                    <a:pt x="3233" y="4196"/>
                    <a:pt x="3258" y="4196"/>
                    <a:pt x="3258" y="4171"/>
                  </a:cubicBezTo>
                  <a:cubicBezTo>
                    <a:pt x="3309" y="4146"/>
                    <a:pt x="3334" y="4146"/>
                    <a:pt x="3384" y="4121"/>
                  </a:cubicBezTo>
                  <a:cubicBezTo>
                    <a:pt x="3459" y="4071"/>
                    <a:pt x="3534" y="4021"/>
                    <a:pt x="3609" y="3971"/>
                  </a:cubicBezTo>
                  <a:cubicBezTo>
                    <a:pt x="3785" y="3895"/>
                    <a:pt x="3935" y="3795"/>
                    <a:pt x="4086" y="3695"/>
                  </a:cubicBezTo>
                  <a:cubicBezTo>
                    <a:pt x="4261" y="3620"/>
                    <a:pt x="4411" y="3519"/>
                    <a:pt x="4587" y="3419"/>
                  </a:cubicBezTo>
                  <a:cubicBezTo>
                    <a:pt x="4662" y="3394"/>
                    <a:pt x="4737" y="3344"/>
                    <a:pt x="4812" y="3294"/>
                  </a:cubicBezTo>
                  <a:cubicBezTo>
                    <a:pt x="4837" y="3269"/>
                    <a:pt x="4888" y="3244"/>
                    <a:pt x="4913" y="3244"/>
                  </a:cubicBezTo>
                  <a:cubicBezTo>
                    <a:pt x="4963" y="3219"/>
                    <a:pt x="4988" y="3194"/>
                    <a:pt x="5038" y="3169"/>
                  </a:cubicBezTo>
                  <a:cubicBezTo>
                    <a:pt x="5063" y="3169"/>
                    <a:pt x="5063" y="3118"/>
                    <a:pt x="5063" y="3118"/>
                  </a:cubicBezTo>
                  <a:cubicBezTo>
                    <a:pt x="5045" y="3101"/>
                    <a:pt x="5028" y="3083"/>
                    <a:pt x="5010" y="3083"/>
                  </a:cubicBezTo>
                  <a:cubicBezTo>
                    <a:pt x="5002" y="3083"/>
                    <a:pt x="4995" y="3086"/>
                    <a:pt x="4988" y="3093"/>
                  </a:cubicBezTo>
                  <a:cubicBezTo>
                    <a:pt x="4837" y="3169"/>
                    <a:pt x="4687" y="3244"/>
                    <a:pt x="4562" y="3344"/>
                  </a:cubicBezTo>
                  <a:cubicBezTo>
                    <a:pt x="4386" y="3419"/>
                    <a:pt x="4236" y="3519"/>
                    <a:pt x="4060" y="3620"/>
                  </a:cubicBezTo>
                  <a:cubicBezTo>
                    <a:pt x="3985" y="3645"/>
                    <a:pt x="3910" y="3695"/>
                    <a:pt x="3835" y="3745"/>
                  </a:cubicBezTo>
                  <a:cubicBezTo>
                    <a:pt x="3760" y="3795"/>
                    <a:pt x="3659" y="3845"/>
                    <a:pt x="3584" y="3895"/>
                  </a:cubicBezTo>
                  <a:cubicBezTo>
                    <a:pt x="3509" y="3920"/>
                    <a:pt x="3434" y="3971"/>
                    <a:pt x="3359" y="4021"/>
                  </a:cubicBezTo>
                  <a:cubicBezTo>
                    <a:pt x="3309" y="4046"/>
                    <a:pt x="3284" y="4046"/>
                    <a:pt x="3258" y="4071"/>
                  </a:cubicBezTo>
                  <a:cubicBezTo>
                    <a:pt x="3309" y="3895"/>
                    <a:pt x="3359" y="3745"/>
                    <a:pt x="3409" y="3570"/>
                  </a:cubicBezTo>
                  <a:cubicBezTo>
                    <a:pt x="3484" y="3369"/>
                    <a:pt x="3534" y="3143"/>
                    <a:pt x="3584" y="2943"/>
                  </a:cubicBezTo>
                  <a:cubicBezTo>
                    <a:pt x="3634" y="2717"/>
                    <a:pt x="3685" y="2517"/>
                    <a:pt x="3710" y="2291"/>
                  </a:cubicBezTo>
                  <a:cubicBezTo>
                    <a:pt x="3735" y="2166"/>
                    <a:pt x="3760" y="2016"/>
                    <a:pt x="3785" y="1890"/>
                  </a:cubicBezTo>
                  <a:cubicBezTo>
                    <a:pt x="3785" y="1890"/>
                    <a:pt x="3785" y="1865"/>
                    <a:pt x="3810" y="1865"/>
                  </a:cubicBezTo>
                  <a:cubicBezTo>
                    <a:pt x="3810" y="1840"/>
                    <a:pt x="3835" y="1815"/>
                    <a:pt x="3860" y="1790"/>
                  </a:cubicBezTo>
                  <a:cubicBezTo>
                    <a:pt x="3910" y="1740"/>
                    <a:pt x="3935" y="1690"/>
                    <a:pt x="3985" y="1615"/>
                  </a:cubicBezTo>
                  <a:cubicBezTo>
                    <a:pt x="4086" y="1489"/>
                    <a:pt x="4186" y="1339"/>
                    <a:pt x="4286" y="1214"/>
                  </a:cubicBezTo>
                  <a:cubicBezTo>
                    <a:pt x="4336" y="1138"/>
                    <a:pt x="4386" y="1063"/>
                    <a:pt x="4436" y="1013"/>
                  </a:cubicBezTo>
                  <a:cubicBezTo>
                    <a:pt x="4487" y="938"/>
                    <a:pt x="4537" y="863"/>
                    <a:pt x="4587" y="813"/>
                  </a:cubicBezTo>
                  <a:cubicBezTo>
                    <a:pt x="4612" y="788"/>
                    <a:pt x="4612" y="762"/>
                    <a:pt x="4587" y="737"/>
                  </a:cubicBezTo>
                  <a:lnTo>
                    <a:pt x="4537" y="737"/>
                  </a:lnTo>
                  <a:cubicBezTo>
                    <a:pt x="4436" y="863"/>
                    <a:pt x="4361" y="963"/>
                    <a:pt x="4286" y="1063"/>
                  </a:cubicBezTo>
                  <a:cubicBezTo>
                    <a:pt x="4186" y="1214"/>
                    <a:pt x="4086" y="1339"/>
                    <a:pt x="3985" y="1489"/>
                  </a:cubicBezTo>
                  <a:cubicBezTo>
                    <a:pt x="3935" y="1565"/>
                    <a:pt x="3885" y="1615"/>
                    <a:pt x="3810" y="1690"/>
                  </a:cubicBezTo>
                  <a:cubicBezTo>
                    <a:pt x="3810" y="1715"/>
                    <a:pt x="3810" y="1715"/>
                    <a:pt x="3785" y="1740"/>
                  </a:cubicBezTo>
                  <a:cubicBezTo>
                    <a:pt x="3785" y="1715"/>
                    <a:pt x="3785" y="1690"/>
                    <a:pt x="3810" y="1665"/>
                  </a:cubicBezTo>
                  <a:lnTo>
                    <a:pt x="3810" y="1565"/>
                  </a:lnTo>
                  <a:cubicBezTo>
                    <a:pt x="3835" y="1539"/>
                    <a:pt x="3860" y="1514"/>
                    <a:pt x="3860" y="1514"/>
                  </a:cubicBezTo>
                  <a:cubicBezTo>
                    <a:pt x="3885" y="1464"/>
                    <a:pt x="3910" y="1439"/>
                    <a:pt x="3935" y="1389"/>
                  </a:cubicBezTo>
                  <a:cubicBezTo>
                    <a:pt x="3960" y="1364"/>
                    <a:pt x="3985" y="1339"/>
                    <a:pt x="4010" y="1289"/>
                  </a:cubicBezTo>
                  <a:cubicBezTo>
                    <a:pt x="4060" y="1214"/>
                    <a:pt x="4136" y="1138"/>
                    <a:pt x="4186" y="1088"/>
                  </a:cubicBezTo>
                  <a:cubicBezTo>
                    <a:pt x="4286" y="938"/>
                    <a:pt x="4386" y="788"/>
                    <a:pt x="4487" y="662"/>
                  </a:cubicBezTo>
                  <a:cubicBezTo>
                    <a:pt x="4512" y="637"/>
                    <a:pt x="4512" y="612"/>
                    <a:pt x="4487" y="587"/>
                  </a:cubicBezTo>
                  <a:cubicBezTo>
                    <a:pt x="4461" y="587"/>
                    <a:pt x="4436" y="587"/>
                    <a:pt x="4411" y="612"/>
                  </a:cubicBezTo>
                  <a:cubicBezTo>
                    <a:pt x="4336" y="737"/>
                    <a:pt x="4236" y="838"/>
                    <a:pt x="4136" y="963"/>
                  </a:cubicBezTo>
                  <a:cubicBezTo>
                    <a:pt x="4035" y="1113"/>
                    <a:pt x="3935" y="1239"/>
                    <a:pt x="3835" y="1389"/>
                  </a:cubicBezTo>
                  <a:cubicBezTo>
                    <a:pt x="3835" y="1389"/>
                    <a:pt x="3810" y="1414"/>
                    <a:pt x="3810" y="1414"/>
                  </a:cubicBezTo>
                  <a:cubicBezTo>
                    <a:pt x="3835" y="1289"/>
                    <a:pt x="3835" y="1164"/>
                    <a:pt x="3835" y="1038"/>
                  </a:cubicBezTo>
                  <a:cubicBezTo>
                    <a:pt x="3835" y="863"/>
                    <a:pt x="3835" y="662"/>
                    <a:pt x="3810" y="462"/>
                  </a:cubicBezTo>
                  <a:cubicBezTo>
                    <a:pt x="3810" y="412"/>
                    <a:pt x="3785" y="387"/>
                    <a:pt x="3785" y="336"/>
                  </a:cubicBezTo>
                  <a:cubicBezTo>
                    <a:pt x="3785" y="286"/>
                    <a:pt x="3785" y="236"/>
                    <a:pt x="3760" y="186"/>
                  </a:cubicBezTo>
                  <a:cubicBezTo>
                    <a:pt x="3760" y="161"/>
                    <a:pt x="3760" y="136"/>
                    <a:pt x="3760" y="86"/>
                  </a:cubicBezTo>
                  <a:cubicBezTo>
                    <a:pt x="3760" y="61"/>
                    <a:pt x="3760" y="36"/>
                    <a:pt x="3735" y="11"/>
                  </a:cubicBezTo>
                  <a:cubicBezTo>
                    <a:pt x="3727" y="3"/>
                    <a:pt x="3718" y="0"/>
                    <a:pt x="370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20"/>
            <p:cNvSpPr/>
            <p:nvPr/>
          </p:nvSpPr>
          <p:spPr>
            <a:xfrm>
              <a:off x="8520142" y="4018819"/>
              <a:ext cx="77" cy="77"/>
            </a:xfrm>
            <a:custGeom>
              <a:rect b="b" l="l" r="r" t="t"/>
              <a:pathLst>
                <a:path extrusionOk="0" h="1" w="1">
                  <a:moveTo>
                    <a:pt x="1" y="0"/>
                  </a:moveTo>
                  <a:cubicBezTo>
                    <a:pt x="1" y="0"/>
                    <a:pt x="1" y="0"/>
                    <a:pt x="1" y="0"/>
                  </a:cubicBezTo>
                  <a:lnTo>
                    <a:pt x="1" y="0"/>
                  </a:lnTo>
                  <a:cubicBezTo>
                    <a:pt x="1" y="0"/>
                    <a:pt x="1" y="0"/>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20"/>
            <p:cNvSpPr/>
            <p:nvPr/>
          </p:nvSpPr>
          <p:spPr>
            <a:xfrm>
              <a:off x="8467773" y="3919735"/>
              <a:ext cx="77" cy="77"/>
            </a:xfrm>
            <a:custGeom>
              <a:rect b="b" l="l" r="r" t="t"/>
              <a:pathLst>
                <a:path extrusionOk="0" h="1" w="1">
                  <a:moveTo>
                    <a:pt x="0" y="1"/>
                  </a:moveTo>
                  <a:cubicBezTo>
                    <a:pt x="0" y="1"/>
                    <a:pt x="0" y="1"/>
                    <a:pt x="0" y="1"/>
                  </a:cubicBezTo>
                  <a:cubicBezTo>
                    <a:pt x="0" y="1"/>
                    <a:pt x="0" y="1"/>
                    <a:pt x="0" y="1"/>
                  </a:cubicBezTo>
                  <a:cubicBezTo>
                    <a:pt x="0" y="1"/>
                    <a:pt x="0" y="1"/>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20"/>
            <p:cNvSpPr/>
            <p:nvPr/>
          </p:nvSpPr>
          <p:spPr>
            <a:xfrm>
              <a:off x="8506585" y="4010994"/>
              <a:ext cx="2014" cy="77"/>
            </a:xfrm>
            <a:custGeom>
              <a:rect b="b" l="l" r="r" t="t"/>
              <a:pathLst>
                <a:path extrusionOk="0" h="1" w="26">
                  <a:moveTo>
                    <a:pt x="0" y="1"/>
                  </a:moveTo>
                  <a:lnTo>
                    <a:pt x="26" y="1"/>
                  </a:lnTo>
                  <a:cubicBezTo>
                    <a:pt x="26" y="1"/>
                    <a:pt x="26" y="1"/>
                    <a:pt x="26" y="1"/>
                  </a:cubicBezTo>
                  <a:cubicBezTo>
                    <a:pt x="26" y="1"/>
                    <a:pt x="26" y="1"/>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20"/>
            <p:cNvSpPr/>
            <p:nvPr/>
          </p:nvSpPr>
          <p:spPr>
            <a:xfrm>
              <a:off x="8543460" y="4344964"/>
              <a:ext cx="77" cy="77"/>
            </a:xfrm>
            <a:custGeom>
              <a:rect b="b" l="l" r="r" t="t"/>
              <a:pathLst>
                <a:path extrusionOk="0" h="1" w="1">
                  <a:moveTo>
                    <a:pt x="1" y="1"/>
                  </a:move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20"/>
            <p:cNvSpPr/>
            <p:nvPr/>
          </p:nvSpPr>
          <p:spPr>
            <a:xfrm>
              <a:off x="8549270" y="4315835"/>
              <a:ext cx="2014" cy="77"/>
            </a:xfrm>
            <a:custGeom>
              <a:rect b="b" l="l" r="r" t="t"/>
              <a:pathLst>
                <a:path extrusionOk="0" h="1" w="26">
                  <a:moveTo>
                    <a:pt x="26" y="1"/>
                  </a:moveTo>
                  <a:cubicBezTo>
                    <a:pt x="26" y="1"/>
                    <a:pt x="26" y="1"/>
                    <a:pt x="26" y="1"/>
                  </a:cubicBezTo>
                  <a:cubicBezTo>
                    <a:pt x="26" y="1"/>
                    <a:pt x="26" y="1"/>
                    <a:pt x="1" y="1"/>
                  </a:cubicBezTo>
                  <a:cubicBezTo>
                    <a:pt x="26" y="1"/>
                    <a:pt x="26" y="1"/>
                    <a:pt x="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20"/>
            <p:cNvSpPr/>
            <p:nvPr/>
          </p:nvSpPr>
          <p:spPr>
            <a:xfrm>
              <a:off x="8559031" y="4313898"/>
              <a:ext cx="77" cy="77"/>
            </a:xfrm>
            <a:custGeom>
              <a:rect b="b" l="l" r="r" t="t"/>
              <a:pathLst>
                <a:path extrusionOk="0" h="1" w="1">
                  <a:moveTo>
                    <a:pt x="0" y="1"/>
                  </a:moveTo>
                  <a:lnTo>
                    <a:pt x="0" y="1"/>
                  </a:lnTo>
                  <a:cubicBezTo>
                    <a:pt x="0" y="1"/>
                    <a:pt x="0" y="1"/>
                    <a:pt x="0" y="1"/>
                  </a:cubicBezTo>
                  <a:cubicBezTo>
                    <a:pt x="0" y="1"/>
                    <a:pt x="0" y="1"/>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20"/>
            <p:cNvSpPr/>
            <p:nvPr/>
          </p:nvSpPr>
          <p:spPr>
            <a:xfrm>
              <a:off x="8322131" y="4247895"/>
              <a:ext cx="35016" cy="36953"/>
            </a:xfrm>
            <a:custGeom>
              <a:rect b="b" l="l" r="r" t="t"/>
              <a:pathLst>
                <a:path extrusionOk="0" h="477" w="452">
                  <a:moveTo>
                    <a:pt x="201" y="0"/>
                  </a:moveTo>
                  <a:cubicBezTo>
                    <a:pt x="176" y="0"/>
                    <a:pt x="151" y="26"/>
                    <a:pt x="126" y="26"/>
                  </a:cubicBezTo>
                  <a:cubicBezTo>
                    <a:pt x="101" y="51"/>
                    <a:pt x="76" y="51"/>
                    <a:pt x="51" y="76"/>
                  </a:cubicBezTo>
                  <a:cubicBezTo>
                    <a:pt x="26" y="126"/>
                    <a:pt x="0" y="176"/>
                    <a:pt x="0" y="251"/>
                  </a:cubicBezTo>
                  <a:cubicBezTo>
                    <a:pt x="0" y="301"/>
                    <a:pt x="51" y="376"/>
                    <a:pt x="76" y="401"/>
                  </a:cubicBezTo>
                  <a:cubicBezTo>
                    <a:pt x="126" y="452"/>
                    <a:pt x="176" y="477"/>
                    <a:pt x="226" y="477"/>
                  </a:cubicBezTo>
                  <a:lnTo>
                    <a:pt x="251" y="477"/>
                  </a:lnTo>
                  <a:cubicBezTo>
                    <a:pt x="301" y="452"/>
                    <a:pt x="351" y="427"/>
                    <a:pt x="376" y="401"/>
                  </a:cubicBezTo>
                  <a:cubicBezTo>
                    <a:pt x="402" y="376"/>
                    <a:pt x="402" y="351"/>
                    <a:pt x="427" y="326"/>
                  </a:cubicBezTo>
                  <a:cubicBezTo>
                    <a:pt x="427" y="301"/>
                    <a:pt x="427" y="301"/>
                    <a:pt x="452" y="276"/>
                  </a:cubicBezTo>
                  <a:cubicBezTo>
                    <a:pt x="452" y="251"/>
                    <a:pt x="452" y="226"/>
                    <a:pt x="452" y="201"/>
                  </a:cubicBezTo>
                  <a:cubicBezTo>
                    <a:pt x="427" y="176"/>
                    <a:pt x="427" y="151"/>
                    <a:pt x="427" y="126"/>
                  </a:cubicBezTo>
                  <a:cubicBezTo>
                    <a:pt x="402" y="101"/>
                    <a:pt x="376" y="51"/>
                    <a:pt x="326" y="26"/>
                  </a:cubicBezTo>
                  <a:cubicBezTo>
                    <a:pt x="301" y="0"/>
                    <a:pt x="251" y="0"/>
                    <a:pt x="2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20"/>
            <p:cNvSpPr/>
            <p:nvPr/>
          </p:nvSpPr>
          <p:spPr>
            <a:xfrm>
              <a:off x="8432834" y="4203273"/>
              <a:ext cx="11698" cy="9761"/>
            </a:xfrm>
            <a:custGeom>
              <a:rect b="b" l="l" r="r" t="t"/>
              <a:pathLst>
                <a:path extrusionOk="0" h="126" w="151">
                  <a:moveTo>
                    <a:pt x="75" y="0"/>
                  </a:moveTo>
                  <a:cubicBezTo>
                    <a:pt x="25" y="0"/>
                    <a:pt x="0" y="25"/>
                    <a:pt x="0" y="50"/>
                  </a:cubicBezTo>
                  <a:cubicBezTo>
                    <a:pt x="0" y="100"/>
                    <a:pt x="25" y="125"/>
                    <a:pt x="75" y="125"/>
                  </a:cubicBezTo>
                  <a:cubicBezTo>
                    <a:pt x="100" y="125"/>
                    <a:pt x="150" y="100"/>
                    <a:pt x="150" y="50"/>
                  </a:cubicBezTo>
                  <a:cubicBezTo>
                    <a:pt x="150" y="25"/>
                    <a:pt x="100" y="0"/>
                    <a:pt x="7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20"/>
            <p:cNvSpPr/>
            <p:nvPr/>
          </p:nvSpPr>
          <p:spPr>
            <a:xfrm>
              <a:off x="8378451" y="4104190"/>
              <a:ext cx="15571" cy="17586"/>
            </a:xfrm>
            <a:custGeom>
              <a:rect b="b" l="l" r="r" t="t"/>
              <a:pathLst>
                <a:path extrusionOk="0" h="227" w="201">
                  <a:moveTo>
                    <a:pt x="101" y="1"/>
                  </a:moveTo>
                  <a:cubicBezTo>
                    <a:pt x="50" y="1"/>
                    <a:pt x="0" y="51"/>
                    <a:pt x="0" y="101"/>
                  </a:cubicBezTo>
                  <a:cubicBezTo>
                    <a:pt x="0" y="176"/>
                    <a:pt x="50" y="226"/>
                    <a:pt x="101" y="226"/>
                  </a:cubicBezTo>
                  <a:cubicBezTo>
                    <a:pt x="151" y="226"/>
                    <a:pt x="201" y="176"/>
                    <a:pt x="201" y="101"/>
                  </a:cubicBezTo>
                  <a:cubicBezTo>
                    <a:pt x="201" y="51"/>
                    <a:pt x="151" y="1"/>
                    <a:pt x="10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20"/>
            <p:cNvSpPr/>
            <p:nvPr/>
          </p:nvSpPr>
          <p:spPr>
            <a:xfrm>
              <a:off x="8423073" y="4134480"/>
              <a:ext cx="23396" cy="24171"/>
            </a:xfrm>
            <a:custGeom>
              <a:rect b="b" l="l" r="r" t="t"/>
              <a:pathLst>
                <a:path extrusionOk="0" h="312" w="302">
                  <a:moveTo>
                    <a:pt x="169" y="0"/>
                  </a:moveTo>
                  <a:cubicBezTo>
                    <a:pt x="136" y="0"/>
                    <a:pt x="94" y="18"/>
                    <a:pt x="76" y="36"/>
                  </a:cubicBezTo>
                  <a:cubicBezTo>
                    <a:pt x="51" y="61"/>
                    <a:pt x="26" y="86"/>
                    <a:pt x="26" y="136"/>
                  </a:cubicBezTo>
                  <a:cubicBezTo>
                    <a:pt x="1" y="186"/>
                    <a:pt x="26" y="236"/>
                    <a:pt x="51" y="261"/>
                  </a:cubicBezTo>
                  <a:cubicBezTo>
                    <a:pt x="76" y="287"/>
                    <a:pt x="126" y="312"/>
                    <a:pt x="151" y="312"/>
                  </a:cubicBezTo>
                  <a:lnTo>
                    <a:pt x="176" y="312"/>
                  </a:lnTo>
                  <a:cubicBezTo>
                    <a:pt x="226" y="287"/>
                    <a:pt x="251" y="287"/>
                    <a:pt x="276" y="236"/>
                  </a:cubicBezTo>
                  <a:cubicBezTo>
                    <a:pt x="302" y="236"/>
                    <a:pt x="302" y="211"/>
                    <a:pt x="302" y="186"/>
                  </a:cubicBezTo>
                  <a:cubicBezTo>
                    <a:pt x="302" y="161"/>
                    <a:pt x="302" y="136"/>
                    <a:pt x="302" y="136"/>
                  </a:cubicBezTo>
                  <a:cubicBezTo>
                    <a:pt x="302" y="111"/>
                    <a:pt x="302" y="111"/>
                    <a:pt x="302" y="86"/>
                  </a:cubicBezTo>
                  <a:lnTo>
                    <a:pt x="276" y="86"/>
                  </a:lnTo>
                  <a:cubicBezTo>
                    <a:pt x="276" y="61"/>
                    <a:pt x="251" y="36"/>
                    <a:pt x="201" y="11"/>
                  </a:cubicBezTo>
                  <a:cubicBezTo>
                    <a:pt x="194" y="3"/>
                    <a:pt x="182" y="0"/>
                    <a:pt x="16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20"/>
            <p:cNvSpPr/>
            <p:nvPr/>
          </p:nvSpPr>
          <p:spPr>
            <a:xfrm>
              <a:off x="8469709" y="4290580"/>
              <a:ext cx="13635" cy="13712"/>
            </a:xfrm>
            <a:custGeom>
              <a:rect b="b" l="l" r="r" t="t"/>
              <a:pathLst>
                <a:path extrusionOk="0" h="177" w="176">
                  <a:moveTo>
                    <a:pt x="75" y="1"/>
                  </a:moveTo>
                  <a:cubicBezTo>
                    <a:pt x="25" y="1"/>
                    <a:pt x="0" y="26"/>
                    <a:pt x="0" y="76"/>
                  </a:cubicBezTo>
                  <a:cubicBezTo>
                    <a:pt x="0" y="126"/>
                    <a:pt x="25" y="176"/>
                    <a:pt x="75" y="176"/>
                  </a:cubicBezTo>
                  <a:cubicBezTo>
                    <a:pt x="126" y="176"/>
                    <a:pt x="176" y="126"/>
                    <a:pt x="176" y="76"/>
                  </a:cubicBezTo>
                  <a:cubicBezTo>
                    <a:pt x="176" y="26"/>
                    <a:pt x="126" y="1"/>
                    <a:pt x="7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20"/>
            <p:cNvSpPr/>
            <p:nvPr/>
          </p:nvSpPr>
          <p:spPr>
            <a:xfrm>
              <a:off x="8539586" y="4240148"/>
              <a:ext cx="35016" cy="35016"/>
            </a:xfrm>
            <a:custGeom>
              <a:rect b="b" l="l" r="r" t="t"/>
              <a:pathLst>
                <a:path extrusionOk="0" h="452" w="452">
                  <a:moveTo>
                    <a:pt x="226" y="0"/>
                  </a:moveTo>
                  <a:cubicBezTo>
                    <a:pt x="101" y="0"/>
                    <a:pt x="1" y="100"/>
                    <a:pt x="1" y="226"/>
                  </a:cubicBezTo>
                  <a:cubicBezTo>
                    <a:pt x="1" y="351"/>
                    <a:pt x="101" y="451"/>
                    <a:pt x="226" y="451"/>
                  </a:cubicBezTo>
                  <a:cubicBezTo>
                    <a:pt x="351" y="451"/>
                    <a:pt x="452" y="351"/>
                    <a:pt x="452" y="226"/>
                  </a:cubicBezTo>
                  <a:cubicBezTo>
                    <a:pt x="452" y="100"/>
                    <a:pt x="351" y="0"/>
                    <a:pt x="22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20"/>
            <p:cNvSpPr/>
            <p:nvPr/>
          </p:nvSpPr>
          <p:spPr>
            <a:xfrm>
              <a:off x="8430897" y="4053757"/>
              <a:ext cx="15571" cy="15571"/>
            </a:xfrm>
            <a:custGeom>
              <a:rect b="b" l="l" r="r" t="t"/>
              <a:pathLst>
                <a:path extrusionOk="0" h="201" w="201">
                  <a:moveTo>
                    <a:pt x="100" y="0"/>
                  </a:moveTo>
                  <a:cubicBezTo>
                    <a:pt x="50" y="0"/>
                    <a:pt x="0" y="50"/>
                    <a:pt x="0" y="100"/>
                  </a:cubicBezTo>
                  <a:cubicBezTo>
                    <a:pt x="0" y="151"/>
                    <a:pt x="50" y="201"/>
                    <a:pt x="100" y="201"/>
                  </a:cubicBezTo>
                  <a:cubicBezTo>
                    <a:pt x="150" y="201"/>
                    <a:pt x="201" y="151"/>
                    <a:pt x="201" y="100"/>
                  </a:cubicBezTo>
                  <a:cubicBezTo>
                    <a:pt x="201" y="50"/>
                    <a:pt x="150" y="0"/>
                    <a:pt x="10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20"/>
            <p:cNvSpPr/>
            <p:nvPr/>
          </p:nvSpPr>
          <p:spPr>
            <a:xfrm>
              <a:off x="8459948" y="4009057"/>
              <a:ext cx="17586" cy="17586"/>
            </a:xfrm>
            <a:custGeom>
              <a:rect b="b" l="l" r="r" t="t"/>
              <a:pathLst>
                <a:path extrusionOk="0" h="227" w="227">
                  <a:moveTo>
                    <a:pt x="101" y="1"/>
                  </a:moveTo>
                  <a:cubicBezTo>
                    <a:pt x="51" y="1"/>
                    <a:pt x="1" y="51"/>
                    <a:pt x="1" y="101"/>
                  </a:cubicBezTo>
                  <a:cubicBezTo>
                    <a:pt x="1" y="176"/>
                    <a:pt x="51" y="226"/>
                    <a:pt x="101" y="226"/>
                  </a:cubicBezTo>
                  <a:cubicBezTo>
                    <a:pt x="176" y="226"/>
                    <a:pt x="227" y="176"/>
                    <a:pt x="227" y="101"/>
                  </a:cubicBezTo>
                  <a:cubicBezTo>
                    <a:pt x="227" y="51"/>
                    <a:pt x="176" y="1"/>
                    <a:pt x="10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20"/>
            <p:cNvSpPr/>
            <p:nvPr/>
          </p:nvSpPr>
          <p:spPr>
            <a:xfrm>
              <a:off x="8524093" y="4127508"/>
              <a:ext cx="35016" cy="35016"/>
            </a:xfrm>
            <a:custGeom>
              <a:rect b="b" l="l" r="r" t="t"/>
              <a:pathLst>
                <a:path extrusionOk="0" h="452" w="452">
                  <a:moveTo>
                    <a:pt x="226" y="1"/>
                  </a:moveTo>
                  <a:cubicBezTo>
                    <a:pt x="100" y="1"/>
                    <a:pt x="0" y="101"/>
                    <a:pt x="0" y="226"/>
                  </a:cubicBezTo>
                  <a:cubicBezTo>
                    <a:pt x="0" y="351"/>
                    <a:pt x="100" y="452"/>
                    <a:pt x="226" y="452"/>
                  </a:cubicBezTo>
                  <a:cubicBezTo>
                    <a:pt x="351" y="452"/>
                    <a:pt x="451" y="351"/>
                    <a:pt x="451" y="226"/>
                  </a:cubicBezTo>
                  <a:cubicBezTo>
                    <a:pt x="451" y="101"/>
                    <a:pt x="351" y="1"/>
                    <a:pt x="22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20"/>
            <p:cNvSpPr/>
            <p:nvPr/>
          </p:nvSpPr>
          <p:spPr>
            <a:xfrm>
              <a:off x="8539586" y="4069251"/>
              <a:ext cx="15649" cy="15649"/>
            </a:xfrm>
            <a:custGeom>
              <a:rect b="b" l="l" r="r" t="t"/>
              <a:pathLst>
                <a:path extrusionOk="0" h="202" w="202">
                  <a:moveTo>
                    <a:pt x="101" y="1"/>
                  </a:moveTo>
                  <a:cubicBezTo>
                    <a:pt x="51" y="1"/>
                    <a:pt x="1" y="51"/>
                    <a:pt x="1" y="101"/>
                  </a:cubicBezTo>
                  <a:cubicBezTo>
                    <a:pt x="1" y="151"/>
                    <a:pt x="51" y="201"/>
                    <a:pt x="101" y="201"/>
                  </a:cubicBezTo>
                  <a:cubicBezTo>
                    <a:pt x="151" y="201"/>
                    <a:pt x="201" y="151"/>
                    <a:pt x="201" y="101"/>
                  </a:cubicBezTo>
                  <a:cubicBezTo>
                    <a:pt x="201" y="51"/>
                    <a:pt x="151" y="1"/>
                    <a:pt x="10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20"/>
            <p:cNvSpPr/>
            <p:nvPr/>
          </p:nvSpPr>
          <p:spPr>
            <a:xfrm>
              <a:off x="8349322" y="4313898"/>
              <a:ext cx="23396" cy="25333"/>
            </a:xfrm>
            <a:custGeom>
              <a:rect b="b" l="l" r="r" t="t"/>
              <a:pathLst>
                <a:path extrusionOk="0" h="327" w="302">
                  <a:moveTo>
                    <a:pt x="151" y="1"/>
                  </a:moveTo>
                  <a:cubicBezTo>
                    <a:pt x="51" y="1"/>
                    <a:pt x="0" y="76"/>
                    <a:pt x="0" y="151"/>
                  </a:cubicBezTo>
                  <a:cubicBezTo>
                    <a:pt x="0" y="251"/>
                    <a:pt x="51" y="326"/>
                    <a:pt x="151" y="326"/>
                  </a:cubicBezTo>
                  <a:cubicBezTo>
                    <a:pt x="226" y="326"/>
                    <a:pt x="301" y="251"/>
                    <a:pt x="301" y="151"/>
                  </a:cubicBezTo>
                  <a:cubicBezTo>
                    <a:pt x="301" y="76"/>
                    <a:pt x="226" y="1"/>
                    <a:pt x="1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20"/>
            <p:cNvSpPr/>
            <p:nvPr/>
          </p:nvSpPr>
          <p:spPr>
            <a:xfrm>
              <a:off x="8417263" y="4387649"/>
              <a:ext cx="17586" cy="17586"/>
            </a:xfrm>
            <a:custGeom>
              <a:rect b="b" l="l" r="r" t="t"/>
              <a:pathLst>
                <a:path extrusionOk="0" h="227" w="227">
                  <a:moveTo>
                    <a:pt x="101" y="1"/>
                  </a:moveTo>
                  <a:cubicBezTo>
                    <a:pt x="51" y="1"/>
                    <a:pt x="1" y="51"/>
                    <a:pt x="1" y="101"/>
                  </a:cubicBezTo>
                  <a:cubicBezTo>
                    <a:pt x="1" y="176"/>
                    <a:pt x="51" y="227"/>
                    <a:pt x="101" y="227"/>
                  </a:cubicBezTo>
                  <a:cubicBezTo>
                    <a:pt x="176" y="227"/>
                    <a:pt x="226" y="176"/>
                    <a:pt x="226" y="101"/>
                  </a:cubicBezTo>
                  <a:cubicBezTo>
                    <a:pt x="226" y="51"/>
                    <a:pt x="176" y="1"/>
                    <a:pt x="10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20"/>
            <p:cNvSpPr/>
            <p:nvPr/>
          </p:nvSpPr>
          <p:spPr>
            <a:xfrm>
              <a:off x="8370704" y="4282833"/>
              <a:ext cx="13635" cy="15649"/>
            </a:xfrm>
            <a:custGeom>
              <a:rect b="b" l="l" r="r" t="t"/>
              <a:pathLst>
                <a:path extrusionOk="0" h="202" w="176">
                  <a:moveTo>
                    <a:pt x="100" y="1"/>
                  </a:moveTo>
                  <a:cubicBezTo>
                    <a:pt x="50" y="1"/>
                    <a:pt x="0" y="51"/>
                    <a:pt x="0" y="101"/>
                  </a:cubicBezTo>
                  <a:cubicBezTo>
                    <a:pt x="0" y="151"/>
                    <a:pt x="50" y="201"/>
                    <a:pt x="100" y="201"/>
                  </a:cubicBezTo>
                  <a:cubicBezTo>
                    <a:pt x="150" y="201"/>
                    <a:pt x="176" y="151"/>
                    <a:pt x="176" y="101"/>
                  </a:cubicBezTo>
                  <a:cubicBezTo>
                    <a:pt x="176" y="51"/>
                    <a:pt x="150" y="1"/>
                    <a:pt x="1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20"/>
            <p:cNvSpPr/>
            <p:nvPr/>
          </p:nvSpPr>
          <p:spPr>
            <a:xfrm>
              <a:off x="8314384" y="4226513"/>
              <a:ext cx="15571" cy="15649"/>
            </a:xfrm>
            <a:custGeom>
              <a:rect b="b" l="l" r="r" t="t"/>
              <a:pathLst>
                <a:path extrusionOk="0" h="202" w="201">
                  <a:moveTo>
                    <a:pt x="100" y="1"/>
                  </a:moveTo>
                  <a:cubicBezTo>
                    <a:pt x="50" y="1"/>
                    <a:pt x="0" y="51"/>
                    <a:pt x="0" y="101"/>
                  </a:cubicBezTo>
                  <a:cubicBezTo>
                    <a:pt x="0" y="151"/>
                    <a:pt x="50" y="201"/>
                    <a:pt x="100" y="201"/>
                  </a:cubicBezTo>
                  <a:cubicBezTo>
                    <a:pt x="176" y="201"/>
                    <a:pt x="201" y="151"/>
                    <a:pt x="201" y="101"/>
                  </a:cubicBezTo>
                  <a:cubicBezTo>
                    <a:pt x="201" y="51"/>
                    <a:pt x="176" y="1"/>
                    <a:pt x="1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20"/>
            <p:cNvSpPr/>
            <p:nvPr/>
          </p:nvSpPr>
          <p:spPr>
            <a:xfrm>
              <a:off x="8529903" y="3929497"/>
              <a:ext cx="13635" cy="15571"/>
            </a:xfrm>
            <a:custGeom>
              <a:rect b="b" l="l" r="r" t="t"/>
              <a:pathLst>
                <a:path extrusionOk="0" h="201" w="176">
                  <a:moveTo>
                    <a:pt x="100" y="0"/>
                  </a:moveTo>
                  <a:cubicBezTo>
                    <a:pt x="50" y="0"/>
                    <a:pt x="0" y="50"/>
                    <a:pt x="0" y="100"/>
                  </a:cubicBezTo>
                  <a:cubicBezTo>
                    <a:pt x="0" y="151"/>
                    <a:pt x="50" y="201"/>
                    <a:pt x="100" y="201"/>
                  </a:cubicBezTo>
                  <a:cubicBezTo>
                    <a:pt x="151" y="201"/>
                    <a:pt x="176" y="151"/>
                    <a:pt x="176" y="100"/>
                  </a:cubicBezTo>
                  <a:cubicBezTo>
                    <a:pt x="176" y="50"/>
                    <a:pt x="151" y="0"/>
                    <a:pt x="10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20"/>
            <p:cNvSpPr/>
            <p:nvPr/>
          </p:nvSpPr>
          <p:spPr>
            <a:xfrm>
              <a:off x="8479393" y="3917799"/>
              <a:ext cx="15649" cy="15649"/>
            </a:xfrm>
            <a:custGeom>
              <a:rect b="b" l="l" r="r" t="t"/>
              <a:pathLst>
                <a:path extrusionOk="0" h="202" w="202">
                  <a:moveTo>
                    <a:pt x="101" y="1"/>
                  </a:moveTo>
                  <a:cubicBezTo>
                    <a:pt x="51" y="1"/>
                    <a:pt x="1" y="51"/>
                    <a:pt x="1" y="101"/>
                  </a:cubicBezTo>
                  <a:cubicBezTo>
                    <a:pt x="1" y="151"/>
                    <a:pt x="51" y="201"/>
                    <a:pt x="101" y="201"/>
                  </a:cubicBezTo>
                  <a:cubicBezTo>
                    <a:pt x="151" y="201"/>
                    <a:pt x="201" y="151"/>
                    <a:pt x="201" y="101"/>
                  </a:cubicBezTo>
                  <a:cubicBezTo>
                    <a:pt x="201" y="51"/>
                    <a:pt x="151" y="1"/>
                    <a:pt x="10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20"/>
            <p:cNvSpPr/>
            <p:nvPr/>
          </p:nvSpPr>
          <p:spPr>
            <a:xfrm>
              <a:off x="8580335" y="4108063"/>
              <a:ext cx="11775" cy="13712"/>
            </a:xfrm>
            <a:custGeom>
              <a:rect b="b" l="l" r="r" t="t"/>
              <a:pathLst>
                <a:path extrusionOk="0" h="177" w="152">
                  <a:moveTo>
                    <a:pt x="76" y="1"/>
                  </a:moveTo>
                  <a:cubicBezTo>
                    <a:pt x="26" y="1"/>
                    <a:pt x="1" y="26"/>
                    <a:pt x="1" y="76"/>
                  </a:cubicBezTo>
                  <a:cubicBezTo>
                    <a:pt x="1" y="126"/>
                    <a:pt x="26" y="176"/>
                    <a:pt x="76" y="176"/>
                  </a:cubicBezTo>
                  <a:cubicBezTo>
                    <a:pt x="126" y="176"/>
                    <a:pt x="151" y="126"/>
                    <a:pt x="151" y="76"/>
                  </a:cubicBezTo>
                  <a:cubicBezTo>
                    <a:pt x="151" y="26"/>
                    <a:pt x="126" y="1"/>
                    <a:pt x="7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20"/>
            <p:cNvSpPr/>
            <p:nvPr/>
          </p:nvSpPr>
          <p:spPr>
            <a:xfrm>
              <a:off x="8465836" y="4080949"/>
              <a:ext cx="13635" cy="13635"/>
            </a:xfrm>
            <a:custGeom>
              <a:rect b="b" l="l" r="r" t="t"/>
              <a:pathLst>
                <a:path extrusionOk="0" h="176" w="176">
                  <a:moveTo>
                    <a:pt x="75" y="0"/>
                  </a:moveTo>
                  <a:cubicBezTo>
                    <a:pt x="25" y="0"/>
                    <a:pt x="0" y="50"/>
                    <a:pt x="0" y="100"/>
                  </a:cubicBezTo>
                  <a:cubicBezTo>
                    <a:pt x="0" y="150"/>
                    <a:pt x="25" y="176"/>
                    <a:pt x="75" y="176"/>
                  </a:cubicBezTo>
                  <a:cubicBezTo>
                    <a:pt x="125" y="176"/>
                    <a:pt x="176" y="150"/>
                    <a:pt x="176" y="100"/>
                  </a:cubicBezTo>
                  <a:cubicBezTo>
                    <a:pt x="176" y="50"/>
                    <a:pt x="125" y="0"/>
                    <a:pt x="7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8" name="Shape 18"/>
        <p:cNvGrpSpPr/>
        <p:nvPr/>
      </p:nvGrpSpPr>
      <p:grpSpPr>
        <a:xfrm>
          <a:off x="0" y="0"/>
          <a:ext cx="0" cy="0"/>
          <a:chOff x="0" y="0"/>
          <a:chExt cx="0" cy="0"/>
        </a:xfrm>
      </p:grpSpPr>
      <p:sp>
        <p:nvSpPr>
          <p:cNvPr id="19" name="Google Shape;19;p3"/>
          <p:cNvSpPr/>
          <p:nvPr/>
        </p:nvSpPr>
        <p:spPr>
          <a:xfrm>
            <a:off x="301650" y="260700"/>
            <a:ext cx="8540700" cy="4622100"/>
          </a:xfrm>
          <a:prstGeom prst="roundRect">
            <a:avLst>
              <a:gd fmla="val 5450"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txBox="1"/>
          <p:nvPr>
            <p:ph type="title"/>
          </p:nvPr>
        </p:nvSpPr>
        <p:spPr>
          <a:xfrm>
            <a:off x="1673850" y="1790525"/>
            <a:ext cx="5796300" cy="1896000"/>
          </a:xfrm>
          <a:prstGeom prst="rect">
            <a:avLst/>
          </a:prstGeom>
        </p:spPr>
        <p:txBody>
          <a:bodyPr anchorCtr="0" anchor="ctr" bIns="91425" lIns="91425" spcFirstLastPara="1" rIns="91425" wrap="square" tIns="91425">
            <a:noAutofit/>
          </a:bodyPr>
          <a:lstStyle>
            <a:lvl1pPr lvl="0">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21" name="Google Shape;21;p3"/>
          <p:cNvSpPr txBox="1"/>
          <p:nvPr>
            <p:ph idx="1" type="subTitle"/>
          </p:nvPr>
        </p:nvSpPr>
        <p:spPr>
          <a:xfrm>
            <a:off x="1673850" y="3686575"/>
            <a:ext cx="5796300" cy="515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grpSp>
        <p:nvGrpSpPr>
          <p:cNvPr id="22" name="Google Shape;22;p3"/>
          <p:cNvGrpSpPr/>
          <p:nvPr/>
        </p:nvGrpSpPr>
        <p:grpSpPr>
          <a:xfrm>
            <a:off x="713100" y="539401"/>
            <a:ext cx="433097" cy="698696"/>
            <a:chOff x="713100" y="539401"/>
            <a:chExt cx="433097" cy="698696"/>
          </a:xfrm>
        </p:grpSpPr>
        <p:sp>
          <p:nvSpPr>
            <p:cNvPr id="23" name="Google Shape;23;p3"/>
            <p:cNvSpPr/>
            <p:nvPr/>
          </p:nvSpPr>
          <p:spPr>
            <a:xfrm>
              <a:off x="925976" y="1014477"/>
              <a:ext cx="220220" cy="223620"/>
            </a:xfrm>
            <a:custGeom>
              <a:rect b="b" l="l" r="r" t="t"/>
              <a:pathLst>
                <a:path extrusionOk="0" h="6643" w="6542">
                  <a:moveTo>
                    <a:pt x="3259" y="0"/>
                  </a:moveTo>
                  <a:lnTo>
                    <a:pt x="3008" y="727"/>
                  </a:lnTo>
                  <a:cubicBezTo>
                    <a:pt x="2933" y="928"/>
                    <a:pt x="2883" y="1153"/>
                    <a:pt x="2883" y="1379"/>
                  </a:cubicBezTo>
                  <a:cubicBezTo>
                    <a:pt x="2883" y="2231"/>
                    <a:pt x="2206" y="2908"/>
                    <a:pt x="1354" y="2908"/>
                  </a:cubicBezTo>
                  <a:lnTo>
                    <a:pt x="1229" y="2908"/>
                  </a:lnTo>
                  <a:cubicBezTo>
                    <a:pt x="903" y="2908"/>
                    <a:pt x="602" y="2983"/>
                    <a:pt x="326" y="3133"/>
                  </a:cubicBezTo>
                  <a:lnTo>
                    <a:pt x="0" y="3309"/>
                  </a:lnTo>
                  <a:lnTo>
                    <a:pt x="326" y="3484"/>
                  </a:lnTo>
                  <a:cubicBezTo>
                    <a:pt x="602" y="3635"/>
                    <a:pt x="903" y="3710"/>
                    <a:pt x="1229" y="3710"/>
                  </a:cubicBezTo>
                  <a:lnTo>
                    <a:pt x="1354" y="3710"/>
                  </a:lnTo>
                  <a:cubicBezTo>
                    <a:pt x="2206" y="3710"/>
                    <a:pt x="2883" y="4412"/>
                    <a:pt x="2883" y="5239"/>
                  </a:cubicBezTo>
                  <a:cubicBezTo>
                    <a:pt x="2883" y="5464"/>
                    <a:pt x="2933" y="5690"/>
                    <a:pt x="3008" y="5915"/>
                  </a:cubicBezTo>
                  <a:lnTo>
                    <a:pt x="3259" y="6642"/>
                  </a:lnTo>
                  <a:lnTo>
                    <a:pt x="3534" y="5915"/>
                  </a:lnTo>
                  <a:cubicBezTo>
                    <a:pt x="3609" y="5690"/>
                    <a:pt x="3660" y="5464"/>
                    <a:pt x="3660" y="5239"/>
                  </a:cubicBezTo>
                  <a:cubicBezTo>
                    <a:pt x="3660" y="4412"/>
                    <a:pt x="4336" y="3710"/>
                    <a:pt x="5188" y="3710"/>
                  </a:cubicBezTo>
                  <a:lnTo>
                    <a:pt x="5314" y="3710"/>
                  </a:lnTo>
                  <a:cubicBezTo>
                    <a:pt x="5640" y="3710"/>
                    <a:pt x="5940" y="3635"/>
                    <a:pt x="6216" y="3484"/>
                  </a:cubicBezTo>
                  <a:lnTo>
                    <a:pt x="6542" y="3309"/>
                  </a:lnTo>
                  <a:lnTo>
                    <a:pt x="6216" y="3133"/>
                  </a:lnTo>
                  <a:cubicBezTo>
                    <a:pt x="5940" y="2983"/>
                    <a:pt x="5640" y="2908"/>
                    <a:pt x="5314" y="2908"/>
                  </a:cubicBezTo>
                  <a:lnTo>
                    <a:pt x="5188" y="2908"/>
                  </a:lnTo>
                  <a:cubicBezTo>
                    <a:pt x="4336" y="2908"/>
                    <a:pt x="3660" y="2231"/>
                    <a:pt x="3660" y="1379"/>
                  </a:cubicBezTo>
                  <a:cubicBezTo>
                    <a:pt x="3660" y="1153"/>
                    <a:pt x="3609" y="928"/>
                    <a:pt x="3534" y="727"/>
                  </a:cubicBezTo>
                  <a:lnTo>
                    <a:pt x="325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a:off x="713100" y="848271"/>
              <a:ext cx="163697" cy="166208"/>
            </a:xfrm>
            <a:custGeom>
              <a:rect b="b" l="l" r="r" t="t"/>
              <a:pathLst>
                <a:path extrusionOk="0" h="6643" w="6542">
                  <a:moveTo>
                    <a:pt x="3259" y="0"/>
                  </a:moveTo>
                  <a:lnTo>
                    <a:pt x="3008" y="727"/>
                  </a:lnTo>
                  <a:cubicBezTo>
                    <a:pt x="2933" y="928"/>
                    <a:pt x="2883" y="1153"/>
                    <a:pt x="2883" y="1379"/>
                  </a:cubicBezTo>
                  <a:cubicBezTo>
                    <a:pt x="2883" y="2231"/>
                    <a:pt x="2206" y="2908"/>
                    <a:pt x="1354" y="2908"/>
                  </a:cubicBezTo>
                  <a:lnTo>
                    <a:pt x="1229" y="2908"/>
                  </a:lnTo>
                  <a:cubicBezTo>
                    <a:pt x="903" y="2908"/>
                    <a:pt x="602" y="2983"/>
                    <a:pt x="326" y="3133"/>
                  </a:cubicBezTo>
                  <a:lnTo>
                    <a:pt x="0" y="3309"/>
                  </a:lnTo>
                  <a:lnTo>
                    <a:pt x="326" y="3484"/>
                  </a:lnTo>
                  <a:cubicBezTo>
                    <a:pt x="602" y="3635"/>
                    <a:pt x="903" y="3710"/>
                    <a:pt x="1229" y="3710"/>
                  </a:cubicBezTo>
                  <a:lnTo>
                    <a:pt x="1354" y="3710"/>
                  </a:lnTo>
                  <a:cubicBezTo>
                    <a:pt x="2206" y="3710"/>
                    <a:pt x="2883" y="4412"/>
                    <a:pt x="2883" y="5239"/>
                  </a:cubicBezTo>
                  <a:cubicBezTo>
                    <a:pt x="2883" y="5464"/>
                    <a:pt x="2933" y="5690"/>
                    <a:pt x="3008" y="5915"/>
                  </a:cubicBezTo>
                  <a:lnTo>
                    <a:pt x="3259" y="6642"/>
                  </a:lnTo>
                  <a:lnTo>
                    <a:pt x="3534" y="5915"/>
                  </a:lnTo>
                  <a:cubicBezTo>
                    <a:pt x="3609" y="5690"/>
                    <a:pt x="3660" y="5464"/>
                    <a:pt x="3660" y="5239"/>
                  </a:cubicBezTo>
                  <a:cubicBezTo>
                    <a:pt x="3660" y="4412"/>
                    <a:pt x="4336" y="3710"/>
                    <a:pt x="5188" y="3710"/>
                  </a:cubicBezTo>
                  <a:lnTo>
                    <a:pt x="5314" y="3710"/>
                  </a:lnTo>
                  <a:cubicBezTo>
                    <a:pt x="5640" y="3710"/>
                    <a:pt x="5940" y="3635"/>
                    <a:pt x="6216" y="3484"/>
                  </a:cubicBezTo>
                  <a:lnTo>
                    <a:pt x="6542" y="3309"/>
                  </a:lnTo>
                  <a:lnTo>
                    <a:pt x="6216" y="3133"/>
                  </a:lnTo>
                  <a:cubicBezTo>
                    <a:pt x="5940" y="2983"/>
                    <a:pt x="5640" y="2908"/>
                    <a:pt x="5314" y="2908"/>
                  </a:cubicBezTo>
                  <a:lnTo>
                    <a:pt x="5188" y="2908"/>
                  </a:lnTo>
                  <a:cubicBezTo>
                    <a:pt x="4336" y="2908"/>
                    <a:pt x="3660" y="2231"/>
                    <a:pt x="3660" y="1379"/>
                  </a:cubicBezTo>
                  <a:cubicBezTo>
                    <a:pt x="3660" y="1153"/>
                    <a:pt x="3609" y="928"/>
                    <a:pt x="3534" y="727"/>
                  </a:cubicBezTo>
                  <a:lnTo>
                    <a:pt x="325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a:off x="925976" y="539401"/>
              <a:ext cx="220220" cy="223620"/>
            </a:xfrm>
            <a:custGeom>
              <a:rect b="b" l="l" r="r" t="t"/>
              <a:pathLst>
                <a:path extrusionOk="0" h="6643" w="6542">
                  <a:moveTo>
                    <a:pt x="3259" y="0"/>
                  </a:moveTo>
                  <a:lnTo>
                    <a:pt x="3008" y="727"/>
                  </a:lnTo>
                  <a:cubicBezTo>
                    <a:pt x="2933" y="928"/>
                    <a:pt x="2883" y="1153"/>
                    <a:pt x="2883" y="1379"/>
                  </a:cubicBezTo>
                  <a:cubicBezTo>
                    <a:pt x="2883" y="2231"/>
                    <a:pt x="2206" y="2908"/>
                    <a:pt x="1354" y="2908"/>
                  </a:cubicBezTo>
                  <a:lnTo>
                    <a:pt x="1229" y="2908"/>
                  </a:lnTo>
                  <a:cubicBezTo>
                    <a:pt x="903" y="2908"/>
                    <a:pt x="602" y="2983"/>
                    <a:pt x="326" y="3133"/>
                  </a:cubicBezTo>
                  <a:lnTo>
                    <a:pt x="0" y="3309"/>
                  </a:lnTo>
                  <a:lnTo>
                    <a:pt x="326" y="3484"/>
                  </a:lnTo>
                  <a:cubicBezTo>
                    <a:pt x="602" y="3635"/>
                    <a:pt x="903" y="3710"/>
                    <a:pt x="1229" y="3710"/>
                  </a:cubicBezTo>
                  <a:lnTo>
                    <a:pt x="1354" y="3710"/>
                  </a:lnTo>
                  <a:cubicBezTo>
                    <a:pt x="2206" y="3710"/>
                    <a:pt x="2883" y="4412"/>
                    <a:pt x="2883" y="5239"/>
                  </a:cubicBezTo>
                  <a:cubicBezTo>
                    <a:pt x="2883" y="5464"/>
                    <a:pt x="2933" y="5690"/>
                    <a:pt x="3008" y="5915"/>
                  </a:cubicBezTo>
                  <a:lnTo>
                    <a:pt x="3259" y="6642"/>
                  </a:lnTo>
                  <a:lnTo>
                    <a:pt x="3534" y="5915"/>
                  </a:lnTo>
                  <a:cubicBezTo>
                    <a:pt x="3609" y="5690"/>
                    <a:pt x="3660" y="5464"/>
                    <a:pt x="3660" y="5239"/>
                  </a:cubicBezTo>
                  <a:cubicBezTo>
                    <a:pt x="3660" y="4412"/>
                    <a:pt x="4336" y="3710"/>
                    <a:pt x="5188" y="3710"/>
                  </a:cubicBezTo>
                  <a:lnTo>
                    <a:pt x="5314" y="3710"/>
                  </a:lnTo>
                  <a:cubicBezTo>
                    <a:pt x="5640" y="3710"/>
                    <a:pt x="5940" y="3635"/>
                    <a:pt x="6216" y="3484"/>
                  </a:cubicBezTo>
                  <a:lnTo>
                    <a:pt x="6542" y="3309"/>
                  </a:lnTo>
                  <a:lnTo>
                    <a:pt x="6216" y="3133"/>
                  </a:lnTo>
                  <a:cubicBezTo>
                    <a:pt x="5940" y="2983"/>
                    <a:pt x="5640" y="2908"/>
                    <a:pt x="5314" y="2908"/>
                  </a:cubicBezTo>
                  <a:lnTo>
                    <a:pt x="5188" y="2908"/>
                  </a:lnTo>
                  <a:cubicBezTo>
                    <a:pt x="4336" y="2908"/>
                    <a:pt x="3660" y="2231"/>
                    <a:pt x="3660" y="1379"/>
                  </a:cubicBezTo>
                  <a:cubicBezTo>
                    <a:pt x="3660" y="1153"/>
                    <a:pt x="3609" y="928"/>
                    <a:pt x="3534" y="727"/>
                  </a:cubicBezTo>
                  <a:lnTo>
                    <a:pt x="325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 name="Google Shape;26;p3"/>
          <p:cNvSpPr/>
          <p:nvPr/>
        </p:nvSpPr>
        <p:spPr>
          <a:xfrm flipH="1">
            <a:off x="7858286" y="4235322"/>
            <a:ext cx="291168" cy="295647"/>
          </a:xfrm>
          <a:custGeom>
            <a:rect b="b" l="l" r="r" t="t"/>
            <a:pathLst>
              <a:path extrusionOk="0" h="6643" w="6542">
                <a:moveTo>
                  <a:pt x="3259" y="0"/>
                </a:moveTo>
                <a:lnTo>
                  <a:pt x="3008" y="727"/>
                </a:lnTo>
                <a:cubicBezTo>
                  <a:pt x="2933" y="928"/>
                  <a:pt x="2883" y="1153"/>
                  <a:pt x="2883" y="1379"/>
                </a:cubicBezTo>
                <a:cubicBezTo>
                  <a:pt x="2883" y="2231"/>
                  <a:pt x="2206" y="2908"/>
                  <a:pt x="1354" y="2908"/>
                </a:cubicBezTo>
                <a:lnTo>
                  <a:pt x="1229" y="2908"/>
                </a:lnTo>
                <a:cubicBezTo>
                  <a:pt x="903" y="2908"/>
                  <a:pt x="602" y="2983"/>
                  <a:pt x="326" y="3133"/>
                </a:cubicBezTo>
                <a:lnTo>
                  <a:pt x="0" y="3309"/>
                </a:lnTo>
                <a:lnTo>
                  <a:pt x="326" y="3484"/>
                </a:lnTo>
                <a:cubicBezTo>
                  <a:pt x="602" y="3635"/>
                  <a:pt x="903" y="3710"/>
                  <a:pt x="1229" y="3710"/>
                </a:cubicBezTo>
                <a:lnTo>
                  <a:pt x="1354" y="3710"/>
                </a:lnTo>
                <a:cubicBezTo>
                  <a:pt x="2206" y="3710"/>
                  <a:pt x="2883" y="4412"/>
                  <a:pt x="2883" y="5239"/>
                </a:cubicBezTo>
                <a:cubicBezTo>
                  <a:pt x="2883" y="5464"/>
                  <a:pt x="2933" y="5690"/>
                  <a:pt x="3008" y="5915"/>
                </a:cubicBezTo>
                <a:lnTo>
                  <a:pt x="3259" y="6642"/>
                </a:lnTo>
                <a:lnTo>
                  <a:pt x="3534" y="5915"/>
                </a:lnTo>
                <a:cubicBezTo>
                  <a:pt x="3609" y="5690"/>
                  <a:pt x="3660" y="5464"/>
                  <a:pt x="3660" y="5239"/>
                </a:cubicBezTo>
                <a:cubicBezTo>
                  <a:pt x="3660" y="4412"/>
                  <a:pt x="4336" y="3710"/>
                  <a:pt x="5188" y="3710"/>
                </a:cubicBezTo>
                <a:lnTo>
                  <a:pt x="5314" y="3710"/>
                </a:lnTo>
                <a:cubicBezTo>
                  <a:pt x="5640" y="3710"/>
                  <a:pt x="5940" y="3635"/>
                  <a:pt x="6216" y="3484"/>
                </a:cubicBezTo>
                <a:lnTo>
                  <a:pt x="6542" y="3309"/>
                </a:lnTo>
                <a:lnTo>
                  <a:pt x="6216" y="3133"/>
                </a:lnTo>
                <a:cubicBezTo>
                  <a:pt x="5940" y="2983"/>
                  <a:pt x="5640" y="2908"/>
                  <a:pt x="5314" y="2908"/>
                </a:cubicBezTo>
                <a:lnTo>
                  <a:pt x="5188" y="2908"/>
                </a:lnTo>
                <a:cubicBezTo>
                  <a:pt x="4336" y="2908"/>
                  <a:pt x="3660" y="2231"/>
                  <a:pt x="3660" y="1379"/>
                </a:cubicBezTo>
                <a:cubicBezTo>
                  <a:pt x="3660" y="1153"/>
                  <a:pt x="3609" y="928"/>
                  <a:pt x="3534" y="727"/>
                </a:cubicBezTo>
                <a:lnTo>
                  <a:pt x="325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flipH="1">
            <a:off x="8214481" y="4015576"/>
            <a:ext cx="216426" cy="219750"/>
          </a:xfrm>
          <a:custGeom>
            <a:rect b="b" l="l" r="r" t="t"/>
            <a:pathLst>
              <a:path extrusionOk="0" h="6643" w="6542">
                <a:moveTo>
                  <a:pt x="3259" y="0"/>
                </a:moveTo>
                <a:lnTo>
                  <a:pt x="3008" y="727"/>
                </a:lnTo>
                <a:cubicBezTo>
                  <a:pt x="2933" y="928"/>
                  <a:pt x="2883" y="1153"/>
                  <a:pt x="2883" y="1379"/>
                </a:cubicBezTo>
                <a:cubicBezTo>
                  <a:pt x="2883" y="2231"/>
                  <a:pt x="2206" y="2908"/>
                  <a:pt x="1354" y="2908"/>
                </a:cubicBezTo>
                <a:lnTo>
                  <a:pt x="1229" y="2908"/>
                </a:lnTo>
                <a:cubicBezTo>
                  <a:pt x="903" y="2908"/>
                  <a:pt x="602" y="2983"/>
                  <a:pt x="326" y="3133"/>
                </a:cubicBezTo>
                <a:lnTo>
                  <a:pt x="0" y="3309"/>
                </a:lnTo>
                <a:lnTo>
                  <a:pt x="326" y="3484"/>
                </a:lnTo>
                <a:cubicBezTo>
                  <a:pt x="602" y="3635"/>
                  <a:pt x="903" y="3710"/>
                  <a:pt x="1229" y="3710"/>
                </a:cubicBezTo>
                <a:lnTo>
                  <a:pt x="1354" y="3710"/>
                </a:lnTo>
                <a:cubicBezTo>
                  <a:pt x="2206" y="3710"/>
                  <a:pt x="2883" y="4412"/>
                  <a:pt x="2883" y="5239"/>
                </a:cubicBezTo>
                <a:cubicBezTo>
                  <a:pt x="2883" y="5464"/>
                  <a:pt x="2933" y="5690"/>
                  <a:pt x="3008" y="5915"/>
                </a:cubicBezTo>
                <a:lnTo>
                  <a:pt x="3259" y="6642"/>
                </a:lnTo>
                <a:lnTo>
                  <a:pt x="3534" y="5915"/>
                </a:lnTo>
                <a:cubicBezTo>
                  <a:pt x="3609" y="5690"/>
                  <a:pt x="3660" y="5464"/>
                  <a:pt x="3660" y="5239"/>
                </a:cubicBezTo>
                <a:cubicBezTo>
                  <a:pt x="3660" y="4412"/>
                  <a:pt x="4336" y="3710"/>
                  <a:pt x="5188" y="3710"/>
                </a:cubicBezTo>
                <a:lnTo>
                  <a:pt x="5314" y="3710"/>
                </a:lnTo>
                <a:cubicBezTo>
                  <a:pt x="5640" y="3710"/>
                  <a:pt x="5940" y="3635"/>
                  <a:pt x="6216" y="3484"/>
                </a:cubicBezTo>
                <a:lnTo>
                  <a:pt x="6542" y="3309"/>
                </a:lnTo>
                <a:lnTo>
                  <a:pt x="6216" y="3133"/>
                </a:lnTo>
                <a:cubicBezTo>
                  <a:pt x="5940" y="2983"/>
                  <a:pt x="5640" y="2908"/>
                  <a:pt x="5314" y="2908"/>
                </a:cubicBezTo>
                <a:lnTo>
                  <a:pt x="5188" y="2908"/>
                </a:lnTo>
                <a:cubicBezTo>
                  <a:pt x="4336" y="2908"/>
                  <a:pt x="3660" y="2231"/>
                  <a:pt x="3660" y="1379"/>
                </a:cubicBezTo>
                <a:cubicBezTo>
                  <a:pt x="3660" y="1153"/>
                  <a:pt x="3609" y="928"/>
                  <a:pt x="3534" y="727"/>
                </a:cubicBezTo>
                <a:lnTo>
                  <a:pt x="325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304" name="Shape 304"/>
        <p:cNvGrpSpPr/>
        <p:nvPr/>
      </p:nvGrpSpPr>
      <p:grpSpPr>
        <a:xfrm>
          <a:off x="0" y="0"/>
          <a:ext cx="0" cy="0"/>
          <a:chOff x="0" y="0"/>
          <a:chExt cx="0" cy="0"/>
        </a:xfrm>
      </p:grpSpPr>
      <p:sp>
        <p:nvSpPr>
          <p:cNvPr id="305" name="Google Shape;305;p21"/>
          <p:cNvSpPr/>
          <p:nvPr/>
        </p:nvSpPr>
        <p:spPr>
          <a:xfrm>
            <a:off x="301650" y="260700"/>
            <a:ext cx="8540700" cy="4622100"/>
          </a:xfrm>
          <a:prstGeom prst="roundRect">
            <a:avLst>
              <a:gd fmla="val 5450"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21"/>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07" name="Google Shape;307;p21"/>
          <p:cNvSpPr txBox="1"/>
          <p:nvPr>
            <p:ph idx="2" type="title"/>
          </p:nvPr>
        </p:nvSpPr>
        <p:spPr>
          <a:xfrm>
            <a:off x="1101175" y="1578575"/>
            <a:ext cx="19860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08" name="Google Shape;308;p21"/>
          <p:cNvSpPr txBox="1"/>
          <p:nvPr>
            <p:ph idx="1" type="subTitle"/>
          </p:nvPr>
        </p:nvSpPr>
        <p:spPr>
          <a:xfrm>
            <a:off x="1101175" y="2106275"/>
            <a:ext cx="1986000" cy="527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09" name="Google Shape;309;p21"/>
          <p:cNvSpPr txBox="1"/>
          <p:nvPr>
            <p:ph idx="3" type="title"/>
          </p:nvPr>
        </p:nvSpPr>
        <p:spPr>
          <a:xfrm>
            <a:off x="3578948" y="1578575"/>
            <a:ext cx="19860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10" name="Google Shape;310;p21"/>
          <p:cNvSpPr txBox="1"/>
          <p:nvPr>
            <p:ph idx="4" type="subTitle"/>
          </p:nvPr>
        </p:nvSpPr>
        <p:spPr>
          <a:xfrm>
            <a:off x="3579000" y="2106275"/>
            <a:ext cx="1986000" cy="527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11" name="Google Shape;311;p21"/>
          <p:cNvSpPr txBox="1"/>
          <p:nvPr>
            <p:ph idx="5" type="title"/>
          </p:nvPr>
        </p:nvSpPr>
        <p:spPr>
          <a:xfrm>
            <a:off x="1101175" y="3011975"/>
            <a:ext cx="19860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12" name="Google Shape;312;p21"/>
          <p:cNvSpPr txBox="1"/>
          <p:nvPr>
            <p:ph idx="6" type="subTitle"/>
          </p:nvPr>
        </p:nvSpPr>
        <p:spPr>
          <a:xfrm>
            <a:off x="1101175" y="3539675"/>
            <a:ext cx="19860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13" name="Google Shape;313;p21"/>
          <p:cNvSpPr txBox="1"/>
          <p:nvPr>
            <p:ph idx="7" type="title"/>
          </p:nvPr>
        </p:nvSpPr>
        <p:spPr>
          <a:xfrm>
            <a:off x="3578948" y="3011975"/>
            <a:ext cx="19860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14" name="Google Shape;314;p21"/>
          <p:cNvSpPr txBox="1"/>
          <p:nvPr>
            <p:ph idx="8" type="subTitle"/>
          </p:nvPr>
        </p:nvSpPr>
        <p:spPr>
          <a:xfrm>
            <a:off x="3578948" y="3539675"/>
            <a:ext cx="19860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15" name="Google Shape;315;p21"/>
          <p:cNvSpPr txBox="1"/>
          <p:nvPr>
            <p:ph idx="9" type="title"/>
          </p:nvPr>
        </p:nvSpPr>
        <p:spPr>
          <a:xfrm>
            <a:off x="6056727" y="1578575"/>
            <a:ext cx="19860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16" name="Google Shape;316;p21"/>
          <p:cNvSpPr txBox="1"/>
          <p:nvPr>
            <p:ph idx="13" type="subTitle"/>
          </p:nvPr>
        </p:nvSpPr>
        <p:spPr>
          <a:xfrm>
            <a:off x="6056725" y="2106275"/>
            <a:ext cx="1986000" cy="527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17" name="Google Shape;317;p21"/>
          <p:cNvSpPr txBox="1"/>
          <p:nvPr>
            <p:ph idx="14" type="title"/>
          </p:nvPr>
        </p:nvSpPr>
        <p:spPr>
          <a:xfrm>
            <a:off x="6056727" y="3011975"/>
            <a:ext cx="19860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18" name="Google Shape;318;p21"/>
          <p:cNvSpPr txBox="1"/>
          <p:nvPr>
            <p:ph idx="15" type="subTitle"/>
          </p:nvPr>
        </p:nvSpPr>
        <p:spPr>
          <a:xfrm>
            <a:off x="6056727" y="3539675"/>
            <a:ext cx="19860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grpSp>
        <p:nvGrpSpPr>
          <p:cNvPr id="319" name="Google Shape;319;p21"/>
          <p:cNvGrpSpPr/>
          <p:nvPr/>
        </p:nvGrpSpPr>
        <p:grpSpPr>
          <a:xfrm>
            <a:off x="7990775" y="646625"/>
            <a:ext cx="615297" cy="615297"/>
            <a:chOff x="7990775" y="646625"/>
            <a:chExt cx="615297" cy="615297"/>
          </a:xfrm>
        </p:grpSpPr>
        <p:sp>
          <p:nvSpPr>
            <p:cNvPr id="320" name="Google Shape;320;p21"/>
            <p:cNvSpPr/>
            <p:nvPr/>
          </p:nvSpPr>
          <p:spPr>
            <a:xfrm>
              <a:off x="8238381" y="647212"/>
              <a:ext cx="132408" cy="293663"/>
            </a:xfrm>
            <a:custGeom>
              <a:rect b="b" l="l" r="r" t="t"/>
              <a:pathLst>
                <a:path extrusionOk="0" h="3003" w="1354">
                  <a:moveTo>
                    <a:pt x="552" y="1"/>
                  </a:moveTo>
                  <a:cubicBezTo>
                    <a:pt x="533" y="1"/>
                    <a:pt x="514" y="7"/>
                    <a:pt x="502" y="20"/>
                  </a:cubicBezTo>
                  <a:cubicBezTo>
                    <a:pt x="201" y="170"/>
                    <a:pt x="25" y="2476"/>
                    <a:pt x="0" y="2952"/>
                  </a:cubicBezTo>
                  <a:cubicBezTo>
                    <a:pt x="0" y="2977"/>
                    <a:pt x="25" y="3002"/>
                    <a:pt x="50" y="3002"/>
                  </a:cubicBezTo>
                  <a:cubicBezTo>
                    <a:pt x="76" y="3002"/>
                    <a:pt x="101" y="2977"/>
                    <a:pt x="126" y="2952"/>
                  </a:cubicBezTo>
                  <a:cubicBezTo>
                    <a:pt x="201" y="1624"/>
                    <a:pt x="401" y="195"/>
                    <a:pt x="552" y="120"/>
                  </a:cubicBezTo>
                  <a:cubicBezTo>
                    <a:pt x="752" y="220"/>
                    <a:pt x="1053" y="1849"/>
                    <a:pt x="1228" y="2952"/>
                  </a:cubicBezTo>
                  <a:cubicBezTo>
                    <a:pt x="1228" y="2977"/>
                    <a:pt x="1253" y="3002"/>
                    <a:pt x="1279" y="3002"/>
                  </a:cubicBezTo>
                  <a:cubicBezTo>
                    <a:pt x="1329" y="3002"/>
                    <a:pt x="1354" y="2977"/>
                    <a:pt x="1329" y="2927"/>
                  </a:cubicBezTo>
                  <a:cubicBezTo>
                    <a:pt x="1279" y="2476"/>
                    <a:pt x="928" y="170"/>
                    <a:pt x="602" y="20"/>
                  </a:cubicBezTo>
                  <a:cubicBezTo>
                    <a:pt x="589" y="7"/>
                    <a:pt x="571" y="1"/>
                    <a:pt x="55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21"/>
            <p:cNvSpPr/>
            <p:nvPr/>
          </p:nvSpPr>
          <p:spPr>
            <a:xfrm>
              <a:off x="8289819" y="646625"/>
              <a:ext cx="12322" cy="294250"/>
            </a:xfrm>
            <a:custGeom>
              <a:rect b="b" l="l" r="r" t="t"/>
              <a:pathLst>
                <a:path extrusionOk="0" h="3009" w="126">
                  <a:moveTo>
                    <a:pt x="51" y="0"/>
                  </a:moveTo>
                  <a:cubicBezTo>
                    <a:pt x="26" y="0"/>
                    <a:pt x="1" y="26"/>
                    <a:pt x="1" y="76"/>
                  </a:cubicBezTo>
                  <a:lnTo>
                    <a:pt x="1" y="2958"/>
                  </a:lnTo>
                  <a:cubicBezTo>
                    <a:pt x="1" y="2983"/>
                    <a:pt x="26" y="3008"/>
                    <a:pt x="51" y="3008"/>
                  </a:cubicBezTo>
                  <a:cubicBezTo>
                    <a:pt x="76" y="3008"/>
                    <a:pt x="126" y="2983"/>
                    <a:pt x="126" y="2958"/>
                  </a:cubicBezTo>
                  <a:lnTo>
                    <a:pt x="126" y="76"/>
                  </a:lnTo>
                  <a:cubicBezTo>
                    <a:pt x="126" y="26"/>
                    <a:pt x="76" y="0"/>
                    <a:pt x="5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21"/>
            <p:cNvSpPr/>
            <p:nvPr/>
          </p:nvSpPr>
          <p:spPr>
            <a:xfrm>
              <a:off x="8228602" y="966694"/>
              <a:ext cx="132408" cy="295228"/>
            </a:xfrm>
            <a:custGeom>
              <a:rect b="b" l="l" r="r" t="t"/>
              <a:pathLst>
                <a:path extrusionOk="0" h="3019" w="1354">
                  <a:moveTo>
                    <a:pt x="85" y="1"/>
                  </a:moveTo>
                  <a:cubicBezTo>
                    <a:pt x="75" y="1"/>
                    <a:pt x="64" y="4"/>
                    <a:pt x="50" y="11"/>
                  </a:cubicBezTo>
                  <a:cubicBezTo>
                    <a:pt x="25" y="11"/>
                    <a:pt x="0" y="36"/>
                    <a:pt x="0" y="61"/>
                  </a:cubicBezTo>
                  <a:cubicBezTo>
                    <a:pt x="75" y="537"/>
                    <a:pt x="426" y="2843"/>
                    <a:pt x="727" y="2993"/>
                  </a:cubicBezTo>
                  <a:cubicBezTo>
                    <a:pt x="752" y="3018"/>
                    <a:pt x="777" y="3018"/>
                    <a:pt x="777" y="3018"/>
                  </a:cubicBezTo>
                  <a:cubicBezTo>
                    <a:pt x="802" y="3018"/>
                    <a:pt x="827" y="3018"/>
                    <a:pt x="852" y="2993"/>
                  </a:cubicBezTo>
                  <a:cubicBezTo>
                    <a:pt x="1128" y="2843"/>
                    <a:pt x="1328" y="537"/>
                    <a:pt x="1353" y="61"/>
                  </a:cubicBezTo>
                  <a:cubicBezTo>
                    <a:pt x="1353" y="36"/>
                    <a:pt x="1328" y="11"/>
                    <a:pt x="1303" y="11"/>
                  </a:cubicBezTo>
                  <a:cubicBezTo>
                    <a:pt x="1290" y="4"/>
                    <a:pt x="1278" y="1"/>
                    <a:pt x="1268" y="1"/>
                  </a:cubicBezTo>
                  <a:cubicBezTo>
                    <a:pt x="1242" y="1"/>
                    <a:pt x="1228" y="24"/>
                    <a:pt x="1228" y="61"/>
                  </a:cubicBezTo>
                  <a:cubicBezTo>
                    <a:pt x="1128" y="1389"/>
                    <a:pt x="927" y="2818"/>
                    <a:pt x="802" y="2893"/>
                  </a:cubicBezTo>
                  <a:cubicBezTo>
                    <a:pt x="602" y="2793"/>
                    <a:pt x="301" y="1164"/>
                    <a:pt x="125" y="61"/>
                  </a:cubicBezTo>
                  <a:cubicBezTo>
                    <a:pt x="125" y="24"/>
                    <a:pt x="112" y="1"/>
                    <a:pt x="8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21"/>
            <p:cNvSpPr/>
            <p:nvPr/>
          </p:nvSpPr>
          <p:spPr>
            <a:xfrm>
              <a:off x="8297154" y="967672"/>
              <a:ext cx="12419" cy="294250"/>
            </a:xfrm>
            <a:custGeom>
              <a:rect b="b" l="l" r="r" t="t"/>
              <a:pathLst>
                <a:path extrusionOk="0" h="3009" w="127">
                  <a:moveTo>
                    <a:pt x="76" y="1"/>
                  </a:moveTo>
                  <a:cubicBezTo>
                    <a:pt x="26" y="1"/>
                    <a:pt x="1" y="26"/>
                    <a:pt x="1" y="51"/>
                  </a:cubicBezTo>
                  <a:lnTo>
                    <a:pt x="1" y="2933"/>
                  </a:lnTo>
                  <a:cubicBezTo>
                    <a:pt x="1" y="2958"/>
                    <a:pt x="26" y="3008"/>
                    <a:pt x="76" y="3008"/>
                  </a:cubicBezTo>
                  <a:cubicBezTo>
                    <a:pt x="101" y="3008"/>
                    <a:pt x="126" y="2958"/>
                    <a:pt x="126" y="2933"/>
                  </a:cubicBezTo>
                  <a:lnTo>
                    <a:pt x="126" y="51"/>
                  </a:lnTo>
                  <a:cubicBezTo>
                    <a:pt x="126" y="26"/>
                    <a:pt x="101" y="1"/>
                    <a:pt x="7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21"/>
            <p:cNvSpPr/>
            <p:nvPr/>
          </p:nvSpPr>
          <p:spPr>
            <a:xfrm>
              <a:off x="8309475" y="896578"/>
              <a:ext cx="296597" cy="132505"/>
            </a:xfrm>
            <a:custGeom>
              <a:rect b="b" l="l" r="r" t="t"/>
              <a:pathLst>
                <a:path extrusionOk="0" h="1355" w="3033">
                  <a:moveTo>
                    <a:pt x="75" y="1"/>
                  </a:moveTo>
                  <a:cubicBezTo>
                    <a:pt x="50" y="1"/>
                    <a:pt x="0" y="26"/>
                    <a:pt x="0" y="51"/>
                  </a:cubicBezTo>
                  <a:cubicBezTo>
                    <a:pt x="0" y="101"/>
                    <a:pt x="25" y="126"/>
                    <a:pt x="75" y="126"/>
                  </a:cubicBezTo>
                  <a:cubicBezTo>
                    <a:pt x="1404" y="226"/>
                    <a:pt x="2832" y="402"/>
                    <a:pt x="2907" y="552"/>
                  </a:cubicBezTo>
                  <a:cubicBezTo>
                    <a:pt x="2807" y="753"/>
                    <a:pt x="1178" y="1054"/>
                    <a:pt x="50" y="1229"/>
                  </a:cubicBezTo>
                  <a:cubicBezTo>
                    <a:pt x="25" y="1229"/>
                    <a:pt x="0" y="1254"/>
                    <a:pt x="0" y="1304"/>
                  </a:cubicBezTo>
                  <a:cubicBezTo>
                    <a:pt x="25" y="1329"/>
                    <a:pt x="50" y="1354"/>
                    <a:pt x="75" y="1354"/>
                  </a:cubicBezTo>
                  <a:cubicBezTo>
                    <a:pt x="526" y="1279"/>
                    <a:pt x="2832" y="928"/>
                    <a:pt x="3008" y="627"/>
                  </a:cubicBezTo>
                  <a:cubicBezTo>
                    <a:pt x="3033" y="577"/>
                    <a:pt x="3033" y="552"/>
                    <a:pt x="3008" y="502"/>
                  </a:cubicBezTo>
                  <a:cubicBezTo>
                    <a:pt x="2832" y="226"/>
                    <a:pt x="526" y="26"/>
                    <a:pt x="7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21"/>
            <p:cNvSpPr/>
            <p:nvPr/>
          </p:nvSpPr>
          <p:spPr>
            <a:xfrm>
              <a:off x="8309475" y="948114"/>
              <a:ext cx="294152" cy="12322"/>
            </a:xfrm>
            <a:custGeom>
              <a:rect b="b" l="l" r="r" t="t"/>
              <a:pathLst>
                <a:path extrusionOk="0" h="126" w="3008">
                  <a:moveTo>
                    <a:pt x="75" y="0"/>
                  </a:moveTo>
                  <a:cubicBezTo>
                    <a:pt x="25" y="0"/>
                    <a:pt x="0" y="25"/>
                    <a:pt x="0" y="50"/>
                  </a:cubicBezTo>
                  <a:cubicBezTo>
                    <a:pt x="0" y="100"/>
                    <a:pt x="25" y="126"/>
                    <a:pt x="75" y="126"/>
                  </a:cubicBezTo>
                  <a:lnTo>
                    <a:pt x="2958" y="126"/>
                  </a:lnTo>
                  <a:cubicBezTo>
                    <a:pt x="2983" y="126"/>
                    <a:pt x="3008" y="100"/>
                    <a:pt x="3008" y="50"/>
                  </a:cubicBezTo>
                  <a:cubicBezTo>
                    <a:pt x="3008" y="25"/>
                    <a:pt x="2983" y="0"/>
                    <a:pt x="295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21"/>
            <p:cNvSpPr/>
            <p:nvPr/>
          </p:nvSpPr>
          <p:spPr>
            <a:xfrm>
              <a:off x="7990775" y="888266"/>
              <a:ext cx="294250" cy="131039"/>
            </a:xfrm>
            <a:custGeom>
              <a:rect b="b" l="l" r="r" t="t"/>
              <a:pathLst>
                <a:path extrusionOk="0" h="1340" w="3009">
                  <a:moveTo>
                    <a:pt x="2968" y="1"/>
                  </a:moveTo>
                  <a:cubicBezTo>
                    <a:pt x="2958" y="1"/>
                    <a:pt x="2947" y="4"/>
                    <a:pt x="2933" y="11"/>
                  </a:cubicBezTo>
                  <a:cubicBezTo>
                    <a:pt x="2482" y="61"/>
                    <a:pt x="176" y="412"/>
                    <a:pt x="1" y="738"/>
                  </a:cubicBezTo>
                  <a:cubicBezTo>
                    <a:pt x="1" y="763"/>
                    <a:pt x="1" y="813"/>
                    <a:pt x="1" y="838"/>
                  </a:cubicBezTo>
                  <a:cubicBezTo>
                    <a:pt x="176" y="1139"/>
                    <a:pt x="2482" y="1314"/>
                    <a:pt x="2933" y="1339"/>
                  </a:cubicBezTo>
                  <a:lnTo>
                    <a:pt x="2958" y="1339"/>
                  </a:lnTo>
                  <a:cubicBezTo>
                    <a:pt x="2983" y="1339"/>
                    <a:pt x="3009" y="1314"/>
                    <a:pt x="3009" y="1289"/>
                  </a:cubicBezTo>
                  <a:cubicBezTo>
                    <a:pt x="3009" y="1264"/>
                    <a:pt x="2983" y="1239"/>
                    <a:pt x="2958" y="1214"/>
                  </a:cubicBezTo>
                  <a:cubicBezTo>
                    <a:pt x="1605" y="1139"/>
                    <a:pt x="202" y="938"/>
                    <a:pt x="126" y="788"/>
                  </a:cubicBezTo>
                  <a:cubicBezTo>
                    <a:pt x="227" y="587"/>
                    <a:pt x="1831" y="286"/>
                    <a:pt x="2958" y="111"/>
                  </a:cubicBezTo>
                  <a:cubicBezTo>
                    <a:pt x="2983" y="111"/>
                    <a:pt x="3009" y="86"/>
                    <a:pt x="3009" y="61"/>
                  </a:cubicBezTo>
                  <a:cubicBezTo>
                    <a:pt x="3009" y="24"/>
                    <a:pt x="2995" y="1"/>
                    <a:pt x="296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21"/>
            <p:cNvSpPr/>
            <p:nvPr/>
          </p:nvSpPr>
          <p:spPr>
            <a:xfrm>
              <a:off x="7990775" y="955448"/>
              <a:ext cx="294250" cy="12322"/>
            </a:xfrm>
            <a:custGeom>
              <a:rect b="b" l="l" r="r" t="t"/>
              <a:pathLst>
                <a:path extrusionOk="0" h="126" w="3009">
                  <a:moveTo>
                    <a:pt x="51" y="0"/>
                  </a:moveTo>
                  <a:cubicBezTo>
                    <a:pt x="26" y="0"/>
                    <a:pt x="1" y="25"/>
                    <a:pt x="1" y="76"/>
                  </a:cubicBezTo>
                  <a:cubicBezTo>
                    <a:pt x="1" y="101"/>
                    <a:pt x="26" y="126"/>
                    <a:pt x="51" y="126"/>
                  </a:cubicBezTo>
                  <a:lnTo>
                    <a:pt x="2958" y="126"/>
                  </a:lnTo>
                  <a:cubicBezTo>
                    <a:pt x="2983" y="126"/>
                    <a:pt x="3009" y="101"/>
                    <a:pt x="3009" y="76"/>
                  </a:cubicBezTo>
                  <a:cubicBezTo>
                    <a:pt x="3009" y="25"/>
                    <a:pt x="2983" y="0"/>
                    <a:pt x="295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21"/>
            <p:cNvSpPr/>
            <p:nvPr/>
          </p:nvSpPr>
          <p:spPr>
            <a:xfrm>
              <a:off x="8064314" y="734637"/>
              <a:ext cx="193722" cy="186583"/>
            </a:xfrm>
            <a:custGeom>
              <a:rect b="b" l="l" r="r" t="t"/>
              <a:pathLst>
                <a:path extrusionOk="0" h="1908" w="1981">
                  <a:moveTo>
                    <a:pt x="172" y="0"/>
                  </a:moveTo>
                  <a:cubicBezTo>
                    <a:pt x="164" y="0"/>
                    <a:pt x="157" y="1"/>
                    <a:pt x="151" y="3"/>
                  </a:cubicBezTo>
                  <a:cubicBezTo>
                    <a:pt x="126" y="3"/>
                    <a:pt x="101" y="3"/>
                    <a:pt x="76" y="28"/>
                  </a:cubicBezTo>
                  <a:cubicBezTo>
                    <a:pt x="1" y="203"/>
                    <a:pt x="527" y="1256"/>
                    <a:pt x="853" y="1882"/>
                  </a:cubicBezTo>
                  <a:cubicBezTo>
                    <a:pt x="853" y="1908"/>
                    <a:pt x="878" y="1908"/>
                    <a:pt x="903" y="1908"/>
                  </a:cubicBezTo>
                  <a:lnTo>
                    <a:pt x="928" y="1908"/>
                  </a:lnTo>
                  <a:cubicBezTo>
                    <a:pt x="953" y="1882"/>
                    <a:pt x="978" y="1857"/>
                    <a:pt x="953" y="1807"/>
                  </a:cubicBezTo>
                  <a:cubicBezTo>
                    <a:pt x="602" y="1106"/>
                    <a:pt x="226" y="304"/>
                    <a:pt x="201" y="128"/>
                  </a:cubicBezTo>
                  <a:lnTo>
                    <a:pt x="201" y="128"/>
                  </a:lnTo>
                  <a:cubicBezTo>
                    <a:pt x="402" y="178"/>
                    <a:pt x="1179" y="604"/>
                    <a:pt x="1881" y="1005"/>
                  </a:cubicBezTo>
                  <a:cubicBezTo>
                    <a:pt x="1888" y="1013"/>
                    <a:pt x="1895" y="1016"/>
                    <a:pt x="1903" y="1016"/>
                  </a:cubicBezTo>
                  <a:cubicBezTo>
                    <a:pt x="1920" y="1016"/>
                    <a:pt x="1938" y="998"/>
                    <a:pt x="1956" y="980"/>
                  </a:cubicBezTo>
                  <a:cubicBezTo>
                    <a:pt x="1981" y="955"/>
                    <a:pt x="1956" y="905"/>
                    <a:pt x="1931" y="905"/>
                  </a:cubicBezTo>
                  <a:cubicBezTo>
                    <a:pt x="1472" y="615"/>
                    <a:pt x="385" y="0"/>
                    <a:pt x="1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21"/>
            <p:cNvSpPr/>
            <p:nvPr/>
          </p:nvSpPr>
          <p:spPr>
            <a:xfrm>
              <a:off x="8071746" y="732974"/>
              <a:ext cx="181400" cy="166145"/>
            </a:xfrm>
            <a:custGeom>
              <a:rect b="b" l="l" r="r" t="t"/>
              <a:pathLst>
                <a:path extrusionOk="0" h="1699" w="1855">
                  <a:moveTo>
                    <a:pt x="75" y="1"/>
                  </a:moveTo>
                  <a:cubicBezTo>
                    <a:pt x="56" y="1"/>
                    <a:pt x="38" y="7"/>
                    <a:pt x="25" y="20"/>
                  </a:cubicBezTo>
                  <a:cubicBezTo>
                    <a:pt x="0" y="45"/>
                    <a:pt x="0" y="95"/>
                    <a:pt x="25" y="120"/>
                  </a:cubicBezTo>
                  <a:lnTo>
                    <a:pt x="1729" y="1699"/>
                  </a:lnTo>
                  <a:lnTo>
                    <a:pt x="1830" y="1699"/>
                  </a:lnTo>
                  <a:cubicBezTo>
                    <a:pt x="1855" y="1674"/>
                    <a:pt x="1855" y="1624"/>
                    <a:pt x="1830" y="1599"/>
                  </a:cubicBezTo>
                  <a:lnTo>
                    <a:pt x="125" y="20"/>
                  </a:lnTo>
                  <a:cubicBezTo>
                    <a:pt x="113" y="7"/>
                    <a:pt x="94" y="1"/>
                    <a:pt x="7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21"/>
            <p:cNvSpPr/>
            <p:nvPr/>
          </p:nvSpPr>
          <p:spPr>
            <a:xfrm>
              <a:off x="8338813" y="759182"/>
              <a:ext cx="174164" cy="149814"/>
            </a:xfrm>
            <a:custGeom>
              <a:rect b="b" l="l" r="r" t="t"/>
              <a:pathLst>
                <a:path extrusionOk="0" h="1532" w="1781">
                  <a:moveTo>
                    <a:pt x="1508" y="1"/>
                  </a:moveTo>
                  <a:cubicBezTo>
                    <a:pt x="1200" y="1"/>
                    <a:pt x="400" y="434"/>
                    <a:pt x="26" y="654"/>
                  </a:cubicBezTo>
                  <a:cubicBezTo>
                    <a:pt x="1" y="654"/>
                    <a:pt x="1" y="704"/>
                    <a:pt x="26" y="729"/>
                  </a:cubicBezTo>
                  <a:cubicBezTo>
                    <a:pt x="26" y="747"/>
                    <a:pt x="51" y="765"/>
                    <a:pt x="75" y="765"/>
                  </a:cubicBezTo>
                  <a:cubicBezTo>
                    <a:pt x="84" y="765"/>
                    <a:pt x="94" y="762"/>
                    <a:pt x="101" y="754"/>
                  </a:cubicBezTo>
                  <a:cubicBezTo>
                    <a:pt x="647" y="436"/>
                    <a:pt x="1296" y="117"/>
                    <a:pt x="1486" y="117"/>
                  </a:cubicBezTo>
                  <a:cubicBezTo>
                    <a:pt x="1506" y="117"/>
                    <a:pt x="1520" y="121"/>
                    <a:pt x="1530" y="128"/>
                  </a:cubicBezTo>
                  <a:cubicBezTo>
                    <a:pt x="1580" y="203"/>
                    <a:pt x="1279" y="804"/>
                    <a:pt x="878" y="1431"/>
                  </a:cubicBezTo>
                  <a:cubicBezTo>
                    <a:pt x="878" y="1456"/>
                    <a:pt x="878" y="1506"/>
                    <a:pt x="903" y="1506"/>
                  </a:cubicBezTo>
                  <a:cubicBezTo>
                    <a:pt x="928" y="1531"/>
                    <a:pt x="928" y="1531"/>
                    <a:pt x="953" y="1531"/>
                  </a:cubicBezTo>
                  <a:cubicBezTo>
                    <a:pt x="953" y="1531"/>
                    <a:pt x="978" y="1506"/>
                    <a:pt x="1003" y="1506"/>
                  </a:cubicBezTo>
                  <a:cubicBezTo>
                    <a:pt x="1304" y="1005"/>
                    <a:pt x="1780" y="178"/>
                    <a:pt x="1605" y="27"/>
                  </a:cubicBezTo>
                  <a:cubicBezTo>
                    <a:pt x="1584" y="9"/>
                    <a:pt x="1550" y="1"/>
                    <a:pt x="150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21"/>
            <p:cNvSpPr/>
            <p:nvPr/>
          </p:nvSpPr>
          <p:spPr>
            <a:xfrm>
              <a:off x="8346245" y="759965"/>
              <a:ext cx="151966" cy="146587"/>
            </a:xfrm>
            <a:custGeom>
              <a:rect b="b" l="l" r="r" t="t"/>
              <a:pathLst>
                <a:path extrusionOk="0" h="1499" w="1554">
                  <a:moveTo>
                    <a:pt x="1491" y="1"/>
                  </a:moveTo>
                  <a:cubicBezTo>
                    <a:pt x="1479" y="1"/>
                    <a:pt x="1466" y="7"/>
                    <a:pt x="1454" y="19"/>
                  </a:cubicBezTo>
                  <a:lnTo>
                    <a:pt x="25" y="1398"/>
                  </a:lnTo>
                  <a:cubicBezTo>
                    <a:pt x="0" y="1423"/>
                    <a:pt x="0" y="1448"/>
                    <a:pt x="25" y="1473"/>
                  </a:cubicBezTo>
                  <a:cubicBezTo>
                    <a:pt x="50" y="1498"/>
                    <a:pt x="50" y="1498"/>
                    <a:pt x="75" y="1498"/>
                  </a:cubicBezTo>
                  <a:cubicBezTo>
                    <a:pt x="100" y="1498"/>
                    <a:pt x="100" y="1498"/>
                    <a:pt x="125" y="1473"/>
                  </a:cubicBezTo>
                  <a:lnTo>
                    <a:pt x="1529" y="120"/>
                  </a:lnTo>
                  <a:cubicBezTo>
                    <a:pt x="1554" y="95"/>
                    <a:pt x="1554" y="45"/>
                    <a:pt x="1529" y="19"/>
                  </a:cubicBezTo>
                  <a:cubicBezTo>
                    <a:pt x="1516" y="7"/>
                    <a:pt x="1504" y="1"/>
                    <a:pt x="14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21"/>
            <p:cNvSpPr/>
            <p:nvPr/>
          </p:nvSpPr>
          <p:spPr>
            <a:xfrm>
              <a:off x="8348689" y="1007473"/>
              <a:ext cx="164287" cy="151477"/>
            </a:xfrm>
            <a:custGeom>
              <a:rect b="b" l="l" r="r" t="t"/>
              <a:pathLst>
                <a:path extrusionOk="0" h="1549" w="1680">
                  <a:moveTo>
                    <a:pt x="63" y="1"/>
                  </a:moveTo>
                  <a:cubicBezTo>
                    <a:pt x="50" y="1"/>
                    <a:pt x="38" y="7"/>
                    <a:pt x="25" y="20"/>
                  </a:cubicBezTo>
                  <a:cubicBezTo>
                    <a:pt x="0" y="45"/>
                    <a:pt x="0" y="95"/>
                    <a:pt x="25" y="120"/>
                  </a:cubicBezTo>
                  <a:lnTo>
                    <a:pt x="1579" y="1549"/>
                  </a:lnTo>
                  <a:lnTo>
                    <a:pt x="1654" y="1549"/>
                  </a:lnTo>
                  <a:cubicBezTo>
                    <a:pt x="1679" y="1524"/>
                    <a:pt x="1679" y="1473"/>
                    <a:pt x="1654" y="1448"/>
                  </a:cubicBezTo>
                  <a:lnTo>
                    <a:pt x="100" y="20"/>
                  </a:lnTo>
                  <a:cubicBezTo>
                    <a:pt x="88" y="7"/>
                    <a:pt x="75" y="1"/>
                    <a:pt x="6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21"/>
            <p:cNvSpPr/>
            <p:nvPr/>
          </p:nvSpPr>
          <p:spPr>
            <a:xfrm>
              <a:off x="8071746" y="1004442"/>
              <a:ext cx="169177" cy="134950"/>
            </a:xfrm>
            <a:custGeom>
              <a:rect b="b" l="l" r="r" t="t"/>
              <a:pathLst>
                <a:path extrusionOk="0" h="1380" w="1730">
                  <a:moveTo>
                    <a:pt x="1629" y="1"/>
                  </a:moveTo>
                  <a:lnTo>
                    <a:pt x="50" y="1279"/>
                  </a:lnTo>
                  <a:cubicBezTo>
                    <a:pt x="25" y="1279"/>
                    <a:pt x="0" y="1329"/>
                    <a:pt x="25" y="1354"/>
                  </a:cubicBezTo>
                  <a:cubicBezTo>
                    <a:pt x="50" y="1379"/>
                    <a:pt x="50" y="1379"/>
                    <a:pt x="75" y="1379"/>
                  </a:cubicBezTo>
                  <a:cubicBezTo>
                    <a:pt x="100" y="1379"/>
                    <a:pt x="100" y="1379"/>
                    <a:pt x="125" y="1354"/>
                  </a:cubicBezTo>
                  <a:lnTo>
                    <a:pt x="1704" y="101"/>
                  </a:lnTo>
                  <a:cubicBezTo>
                    <a:pt x="1729" y="76"/>
                    <a:pt x="1729" y="51"/>
                    <a:pt x="1729" y="26"/>
                  </a:cubicBezTo>
                  <a:cubicBezTo>
                    <a:pt x="1704" y="1"/>
                    <a:pt x="1654" y="1"/>
                    <a:pt x="162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21"/>
            <p:cNvSpPr/>
            <p:nvPr/>
          </p:nvSpPr>
          <p:spPr>
            <a:xfrm>
              <a:off x="8074191" y="997694"/>
              <a:ext cx="183845" cy="144142"/>
            </a:xfrm>
            <a:custGeom>
              <a:rect b="b" l="l" r="r" t="t"/>
              <a:pathLst>
                <a:path extrusionOk="0" h="1474" w="1880">
                  <a:moveTo>
                    <a:pt x="1053" y="1"/>
                  </a:moveTo>
                  <a:cubicBezTo>
                    <a:pt x="1034" y="1"/>
                    <a:pt x="1015" y="7"/>
                    <a:pt x="1003" y="20"/>
                  </a:cubicBezTo>
                  <a:cubicBezTo>
                    <a:pt x="777" y="295"/>
                    <a:pt x="0" y="1172"/>
                    <a:pt x="0" y="1398"/>
                  </a:cubicBezTo>
                  <a:cubicBezTo>
                    <a:pt x="0" y="1423"/>
                    <a:pt x="0" y="1448"/>
                    <a:pt x="25" y="1473"/>
                  </a:cubicBezTo>
                  <a:lnTo>
                    <a:pt x="125" y="1473"/>
                  </a:lnTo>
                  <a:cubicBezTo>
                    <a:pt x="451" y="1473"/>
                    <a:pt x="1404" y="1097"/>
                    <a:pt x="1830" y="922"/>
                  </a:cubicBezTo>
                  <a:cubicBezTo>
                    <a:pt x="1855" y="897"/>
                    <a:pt x="1880" y="872"/>
                    <a:pt x="1855" y="847"/>
                  </a:cubicBezTo>
                  <a:cubicBezTo>
                    <a:pt x="1855" y="822"/>
                    <a:pt x="1805" y="796"/>
                    <a:pt x="1780" y="796"/>
                  </a:cubicBezTo>
                  <a:cubicBezTo>
                    <a:pt x="1078" y="1097"/>
                    <a:pt x="276" y="1373"/>
                    <a:pt x="125" y="1373"/>
                  </a:cubicBezTo>
                  <a:cubicBezTo>
                    <a:pt x="176" y="1197"/>
                    <a:pt x="652" y="621"/>
                    <a:pt x="1103" y="120"/>
                  </a:cubicBezTo>
                  <a:cubicBezTo>
                    <a:pt x="1128" y="95"/>
                    <a:pt x="1128" y="45"/>
                    <a:pt x="1103" y="20"/>
                  </a:cubicBezTo>
                  <a:cubicBezTo>
                    <a:pt x="1090" y="7"/>
                    <a:pt x="1072" y="1"/>
                    <a:pt x="105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21"/>
            <p:cNvSpPr/>
            <p:nvPr/>
          </p:nvSpPr>
          <p:spPr>
            <a:xfrm>
              <a:off x="8338813" y="1004442"/>
              <a:ext cx="179053" cy="154508"/>
            </a:xfrm>
            <a:custGeom>
              <a:rect b="b" l="l" r="r" t="t"/>
              <a:pathLst>
                <a:path extrusionOk="0" h="1580" w="1831">
                  <a:moveTo>
                    <a:pt x="903" y="1"/>
                  </a:moveTo>
                  <a:cubicBezTo>
                    <a:pt x="878" y="26"/>
                    <a:pt x="878" y="76"/>
                    <a:pt x="878" y="101"/>
                  </a:cubicBezTo>
                  <a:cubicBezTo>
                    <a:pt x="1254" y="652"/>
                    <a:pt x="1630" y="1304"/>
                    <a:pt x="1655" y="1479"/>
                  </a:cubicBezTo>
                  <a:cubicBezTo>
                    <a:pt x="1480" y="1454"/>
                    <a:pt x="753" y="1128"/>
                    <a:pt x="101" y="828"/>
                  </a:cubicBezTo>
                  <a:cubicBezTo>
                    <a:pt x="94" y="820"/>
                    <a:pt x="84" y="817"/>
                    <a:pt x="75" y="817"/>
                  </a:cubicBezTo>
                  <a:cubicBezTo>
                    <a:pt x="51" y="817"/>
                    <a:pt x="26" y="835"/>
                    <a:pt x="26" y="853"/>
                  </a:cubicBezTo>
                  <a:cubicBezTo>
                    <a:pt x="1" y="878"/>
                    <a:pt x="1" y="928"/>
                    <a:pt x="51" y="928"/>
                  </a:cubicBezTo>
                  <a:cubicBezTo>
                    <a:pt x="577" y="1179"/>
                    <a:pt x="1455" y="1580"/>
                    <a:pt x="1705" y="1580"/>
                  </a:cubicBezTo>
                  <a:lnTo>
                    <a:pt x="1730" y="1580"/>
                  </a:lnTo>
                  <a:cubicBezTo>
                    <a:pt x="1755" y="1580"/>
                    <a:pt x="1780" y="1555"/>
                    <a:pt x="1780" y="1529"/>
                  </a:cubicBezTo>
                  <a:cubicBezTo>
                    <a:pt x="1830" y="1354"/>
                    <a:pt x="1254" y="427"/>
                    <a:pt x="1003" y="26"/>
                  </a:cubicBezTo>
                  <a:cubicBezTo>
                    <a:pt x="978" y="1"/>
                    <a:pt x="928" y="1"/>
                    <a:pt x="90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21"/>
            <p:cNvSpPr/>
            <p:nvPr/>
          </p:nvSpPr>
          <p:spPr>
            <a:xfrm>
              <a:off x="8216281" y="877020"/>
              <a:ext cx="159398" cy="159398"/>
            </a:xfrm>
            <a:custGeom>
              <a:rect b="b" l="l" r="r" t="t"/>
              <a:pathLst>
                <a:path extrusionOk="0" h="1630" w="1630">
                  <a:moveTo>
                    <a:pt x="828" y="0"/>
                  </a:moveTo>
                  <a:cubicBezTo>
                    <a:pt x="352" y="0"/>
                    <a:pt x="1" y="351"/>
                    <a:pt x="1" y="802"/>
                  </a:cubicBezTo>
                  <a:cubicBezTo>
                    <a:pt x="1" y="1279"/>
                    <a:pt x="352" y="1629"/>
                    <a:pt x="828" y="1629"/>
                  </a:cubicBezTo>
                  <a:cubicBezTo>
                    <a:pt x="1279" y="1629"/>
                    <a:pt x="1630" y="1279"/>
                    <a:pt x="1630" y="802"/>
                  </a:cubicBezTo>
                  <a:cubicBezTo>
                    <a:pt x="1630" y="351"/>
                    <a:pt x="1279" y="0"/>
                    <a:pt x="82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7" name="Google Shape;337;p21"/>
          <p:cNvGrpSpPr/>
          <p:nvPr/>
        </p:nvGrpSpPr>
        <p:grpSpPr>
          <a:xfrm flipH="1" rot="-7277855">
            <a:off x="355859" y="3860365"/>
            <a:ext cx="887268" cy="677046"/>
            <a:chOff x="9004481" y="3297043"/>
            <a:chExt cx="737002" cy="562382"/>
          </a:xfrm>
        </p:grpSpPr>
        <p:sp>
          <p:nvSpPr>
            <p:cNvPr id="338" name="Google Shape;338;p21"/>
            <p:cNvSpPr/>
            <p:nvPr/>
          </p:nvSpPr>
          <p:spPr>
            <a:xfrm>
              <a:off x="9078109" y="3481833"/>
              <a:ext cx="663374" cy="286772"/>
            </a:xfrm>
            <a:custGeom>
              <a:rect b="b" l="l" r="r" t="t"/>
              <a:pathLst>
                <a:path extrusionOk="0" h="3186" w="7370">
                  <a:moveTo>
                    <a:pt x="4616" y="1"/>
                  </a:moveTo>
                  <a:cubicBezTo>
                    <a:pt x="4094" y="1"/>
                    <a:pt x="3549" y="82"/>
                    <a:pt x="3033" y="303"/>
                  </a:cubicBezTo>
                  <a:cubicBezTo>
                    <a:pt x="1103" y="1155"/>
                    <a:pt x="26" y="3060"/>
                    <a:pt x="26" y="3085"/>
                  </a:cubicBezTo>
                  <a:cubicBezTo>
                    <a:pt x="1" y="3110"/>
                    <a:pt x="26" y="3160"/>
                    <a:pt x="51" y="3186"/>
                  </a:cubicBezTo>
                  <a:lnTo>
                    <a:pt x="76" y="3186"/>
                  </a:lnTo>
                  <a:cubicBezTo>
                    <a:pt x="101" y="3186"/>
                    <a:pt x="126" y="3160"/>
                    <a:pt x="126" y="3160"/>
                  </a:cubicBezTo>
                  <a:cubicBezTo>
                    <a:pt x="151" y="3135"/>
                    <a:pt x="1204" y="1231"/>
                    <a:pt x="3083" y="429"/>
                  </a:cubicBezTo>
                  <a:cubicBezTo>
                    <a:pt x="3588" y="207"/>
                    <a:pt x="4121" y="126"/>
                    <a:pt x="4632" y="126"/>
                  </a:cubicBezTo>
                  <a:cubicBezTo>
                    <a:pt x="6024" y="126"/>
                    <a:pt x="7250" y="729"/>
                    <a:pt x="7269" y="729"/>
                  </a:cubicBezTo>
                  <a:cubicBezTo>
                    <a:pt x="7276" y="737"/>
                    <a:pt x="7283" y="740"/>
                    <a:pt x="7291" y="740"/>
                  </a:cubicBezTo>
                  <a:cubicBezTo>
                    <a:pt x="7309" y="740"/>
                    <a:pt x="7326" y="722"/>
                    <a:pt x="7344" y="704"/>
                  </a:cubicBezTo>
                  <a:cubicBezTo>
                    <a:pt x="7369" y="679"/>
                    <a:pt x="7344" y="654"/>
                    <a:pt x="7319" y="629"/>
                  </a:cubicBezTo>
                  <a:cubicBezTo>
                    <a:pt x="7301" y="611"/>
                    <a:pt x="6045" y="1"/>
                    <a:pt x="46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21"/>
            <p:cNvSpPr/>
            <p:nvPr/>
          </p:nvSpPr>
          <p:spPr>
            <a:xfrm>
              <a:off x="9055516" y="3637280"/>
              <a:ext cx="133215" cy="222145"/>
            </a:xfrm>
            <a:custGeom>
              <a:rect b="b" l="l" r="r" t="t"/>
              <a:pathLst>
                <a:path extrusionOk="0" h="2468" w="1480">
                  <a:moveTo>
                    <a:pt x="1236" y="1"/>
                  </a:moveTo>
                  <a:cubicBezTo>
                    <a:pt x="1082" y="1"/>
                    <a:pt x="832" y="257"/>
                    <a:pt x="527" y="531"/>
                  </a:cubicBezTo>
                  <a:cubicBezTo>
                    <a:pt x="1" y="1007"/>
                    <a:pt x="26" y="2160"/>
                    <a:pt x="151" y="2411"/>
                  </a:cubicBezTo>
                  <a:cubicBezTo>
                    <a:pt x="169" y="2450"/>
                    <a:pt x="200" y="2467"/>
                    <a:pt x="240" y="2467"/>
                  </a:cubicBezTo>
                  <a:cubicBezTo>
                    <a:pt x="484" y="2467"/>
                    <a:pt x="1082" y="1818"/>
                    <a:pt x="1254" y="1408"/>
                  </a:cubicBezTo>
                  <a:cubicBezTo>
                    <a:pt x="1480" y="932"/>
                    <a:pt x="1404" y="381"/>
                    <a:pt x="1404" y="381"/>
                  </a:cubicBezTo>
                  <a:cubicBezTo>
                    <a:pt x="1395" y="106"/>
                    <a:pt x="1335" y="1"/>
                    <a:pt x="12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21"/>
            <p:cNvSpPr/>
            <p:nvPr/>
          </p:nvSpPr>
          <p:spPr>
            <a:xfrm>
              <a:off x="9080359" y="3670584"/>
              <a:ext cx="85870" cy="156707"/>
            </a:xfrm>
            <a:custGeom>
              <a:rect b="b" l="l" r="r" t="t"/>
              <a:pathLst>
                <a:path extrusionOk="0" h="1741" w="954">
                  <a:moveTo>
                    <a:pt x="901" y="0"/>
                  </a:moveTo>
                  <a:cubicBezTo>
                    <a:pt x="878" y="0"/>
                    <a:pt x="853" y="18"/>
                    <a:pt x="853" y="36"/>
                  </a:cubicBezTo>
                  <a:cubicBezTo>
                    <a:pt x="828" y="36"/>
                    <a:pt x="452" y="537"/>
                    <a:pt x="226" y="1013"/>
                  </a:cubicBezTo>
                  <a:cubicBezTo>
                    <a:pt x="1" y="1464"/>
                    <a:pt x="1" y="1665"/>
                    <a:pt x="1" y="1690"/>
                  </a:cubicBezTo>
                  <a:cubicBezTo>
                    <a:pt x="1" y="1715"/>
                    <a:pt x="26" y="1740"/>
                    <a:pt x="51" y="1740"/>
                  </a:cubicBezTo>
                  <a:cubicBezTo>
                    <a:pt x="76" y="1740"/>
                    <a:pt x="126" y="1715"/>
                    <a:pt x="126" y="1665"/>
                  </a:cubicBezTo>
                  <a:cubicBezTo>
                    <a:pt x="126" y="1665"/>
                    <a:pt x="126" y="1490"/>
                    <a:pt x="326" y="1063"/>
                  </a:cubicBezTo>
                  <a:cubicBezTo>
                    <a:pt x="552" y="612"/>
                    <a:pt x="928" y="111"/>
                    <a:pt x="928" y="111"/>
                  </a:cubicBezTo>
                  <a:cubicBezTo>
                    <a:pt x="953" y="86"/>
                    <a:pt x="953" y="36"/>
                    <a:pt x="928" y="11"/>
                  </a:cubicBezTo>
                  <a:cubicBezTo>
                    <a:pt x="921" y="3"/>
                    <a:pt x="911" y="0"/>
                    <a:pt x="90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21"/>
            <p:cNvSpPr/>
            <p:nvPr/>
          </p:nvSpPr>
          <p:spPr>
            <a:xfrm>
              <a:off x="9114203" y="3709828"/>
              <a:ext cx="45185" cy="94871"/>
            </a:xfrm>
            <a:custGeom>
              <a:rect b="b" l="l" r="r" t="t"/>
              <a:pathLst>
                <a:path extrusionOk="0" h="1054" w="502">
                  <a:moveTo>
                    <a:pt x="452" y="1"/>
                  </a:moveTo>
                  <a:cubicBezTo>
                    <a:pt x="427" y="1"/>
                    <a:pt x="402" y="1"/>
                    <a:pt x="377" y="51"/>
                  </a:cubicBezTo>
                  <a:cubicBezTo>
                    <a:pt x="326" y="452"/>
                    <a:pt x="26" y="953"/>
                    <a:pt x="26" y="953"/>
                  </a:cubicBezTo>
                  <a:cubicBezTo>
                    <a:pt x="1" y="978"/>
                    <a:pt x="26" y="1028"/>
                    <a:pt x="51" y="1054"/>
                  </a:cubicBezTo>
                  <a:lnTo>
                    <a:pt x="76" y="1054"/>
                  </a:lnTo>
                  <a:cubicBezTo>
                    <a:pt x="101" y="1054"/>
                    <a:pt x="126" y="1028"/>
                    <a:pt x="126" y="1028"/>
                  </a:cubicBezTo>
                  <a:cubicBezTo>
                    <a:pt x="151" y="1003"/>
                    <a:pt x="427" y="502"/>
                    <a:pt x="502" y="76"/>
                  </a:cubicBezTo>
                  <a:cubicBezTo>
                    <a:pt x="502" y="26"/>
                    <a:pt x="477" y="1"/>
                    <a:pt x="45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21"/>
            <p:cNvSpPr/>
            <p:nvPr/>
          </p:nvSpPr>
          <p:spPr>
            <a:xfrm>
              <a:off x="9071358" y="3685616"/>
              <a:ext cx="65527" cy="87490"/>
            </a:xfrm>
            <a:custGeom>
              <a:rect b="b" l="l" r="r" t="t"/>
              <a:pathLst>
                <a:path extrusionOk="0" h="972" w="728">
                  <a:moveTo>
                    <a:pt x="652" y="0"/>
                  </a:moveTo>
                  <a:cubicBezTo>
                    <a:pt x="633" y="0"/>
                    <a:pt x="614" y="7"/>
                    <a:pt x="602" y="19"/>
                  </a:cubicBezTo>
                  <a:cubicBezTo>
                    <a:pt x="301" y="370"/>
                    <a:pt x="25" y="846"/>
                    <a:pt x="25" y="871"/>
                  </a:cubicBezTo>
                  <a:cubicBezTo>
                    <a:pt x="0" y="896"/>
                    <a:pt x="0" y="947"/>
                    <a:pt x="51" y="947"/>
                  </a:cubicBezTo>
                  <a:cubicBezTo>
                    <a:pt x="51" y="972"/>
                    <a:pt x="51" y="972"/>
                    <a:pt x="76" y="972"/>
                  </a:cubicBezTo>
                  <a:cubicBezTo>
                    <a:pt x="101" y="972"/>
                    <a:pt x="101" y="947"/>
                    <a:pt x="126" y="947"/>
                  </a:cubicBezTo>
                  <a:cubicBezTo>
                    <a:pt x="126" y="922"/>
                    <a:pt x="401" y="445"/>
                    <a:pt x="702" y="94"/>
                  </a:cubicBezTo>
                  <a:cubicBezTo>
                    <a:pt x="727" y="69"/>
                    <a:pt x="727" y="44"/>
                    <a:pt x="702" y="19"/>
                  </a:cubicBezTo>
                  <a:cubicBezTo>
                    <a:pt x="690" y="7"/>
                    <a:pt x="671" y="0"/>
                    <a:pt x="65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21"/>
            <p:cNvSpPr/>
            <p:nvPr/>
          </p:nvSpPr>
          <p:spPr>
            <a:xfrm>
              <a:off x="9004481" y="3503346"/>
              <a:ext cx="272280" cy="107292"/>
            </a:xfrm>
            <a:custGeom>
              <a:rect b="b" l="l" r="r" t="t"/>
              <a:pathLst>
                <a:path extrusionOk="0" h="1192" w="3025">
                  <a:moveTo>
                    <a:pt x="1638" y="0"/>
                  </a:moveTo>
                  <a:cubicBezTo>
                    <a:pt x="987" y="0"/>
                    <a:pt x="208" y="660"/>
                    <a:pt x="92" y="891"/>
                  </a:cubicBezTo>
                  <a:cubicBezTo>
                    <a:pt x="0" y="1075"/>
                    <a:pt x="566" y="1191"/>
                    <a:pt x="1073" y="1191"/>
                  </a:cubicBezTo>
                  <a:cubicBezTo>
                    <a:pt x="1259" y="1191"/>
                    <a:pt x="1436" y="1176"/>
                    <a:pt x="1570" y="1142"/>
                  </a:cubicBezTo>
                  <a:cubicBezTo>
                    <a:pt x="2072" y="1017"/>
                    <a:pt x="2473" y="641"/>
                    <a:pt x="2473" y="641"/>
                  </a:cubicBezTo>
                  <a:cubicBezTo>
                    <a:pt x="3024" y="165"/>
                    <a:pt x="2498" y="140"/>
                    <a:pt x="1796" y="14"/>
                  </a:cubicBezTo>
                  <a:cubicBezTo>
                    <a:pt x="1745" y="5"/>
                    <a:pt x="1692" y="0"/>
                    <a:pt x="16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21"/>
            <p:cNvSpPr/>
            <p:nvPr/>
          </p:nvSpPr>
          <p:spPr>
            <a:xfrm>
              <a:off x="9044265" y="3540700"/>
              <a:ext cx="171559" cy="40685"/>
            </a:xfrm>
            <a:custGeom>
              <a:rect b="b" l="l" r="r" t="t"/>
              <a:pathLst>
                <a:path extrusionOk="0" h="452" w="1906">
                  <a:moveTo>
                    <a:pt x="1855" y="0"/>
                  </a:moveTo>
                  <a:cubicBezTo>
                    <a:pt x="1830" y="0"/>
                    <a:pt x="1204" y="0"/>
                    <a:pt x="702" y="100"/>
                  </a:cubicBezTo>
                  <a:cubicBezTo>
                    <a:pt x="176" y="201"/>
                    <a:pt x="26" y="326"/>
                    <a:pt x="26" y="351"/>
                  </a:cubicBezTo>
                  <a:cubicBezTo>
                    <a:pt x="1" y="351"/>
                    <a:pt x="1" y="401"/>
                    <a:pt x="26" y="426"/>
                  </a:cubicBezTo>
                  <a:cubicBezTo>
                    <a:pt x="26" y="451"/>
                    <a:pt x="51" y="451"/>
                    <a:pt x="51" y="451"/>
                  </a:cubicBezTo>
                  <a:cubicBezTo>
                    <a:pt x="76" y="451"/>
                    <a:pt x="76" y="451"/>
                    <a:pt x="101" y="426"/>
                  </a:cubicBezTo>
                  <a:cubicBezTo>
                    <a:pt x="101" y="426"/>
                    <a:pt x="251" y="326"/>
                    <a:pt x="727" y="226"/>
                  </a:cubicBezTo>
                  <a:cubicBezTo>
                    <a:pt x="1204" y="126"/>
                    <a:pt x="1830" y="126"/>
                    <a:pt x="1855" y="126"/>
                  </a:cubicBezTo>
                  <a:cubicBezTo>
                    <a:pt x="1880" y="126"/>
                    <a:pt x="1905" y="75"/>
                    <a:pt x="1905" y="50"/>
                  </a:cubicBezTo>
                  <a:cubicBezTo>
                    <a:pt x="1905" y="25"/>
                    <a:pt x="1880" y="0"/>
                    <a:pt x="185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21"/>
            <p:cNvSpPr/>
            <p:nvPr/>
          </p:nvSpPr>
          <p:spPr>
            <a:xfrm>
              <a:off x="9084859" y="3558702"/>
              <a:ext cx="97121" cy="36184"/>
            </a:xfrm>
            <a:custGeom>
              <a:rect b="b" l="l" r="r" t="t"/>
              <a:pathLst>
                <a:path extrusionOk="0" h="402" w="1079">
                  <a:moveTo>
                    <a:pt x="978" y="1"/>
                  </a:moveTo>
                  <a:cubicBezTo>
                    <a:pt x="627" y="201"/>
                    <a:pt x="51" y="276"/>
                    <a:pt x="51" y="276"/>
                  </a:cubicBezTo>
                  <a:cubicBezTo>
                    <a:pt x="26" y="301"/>
                    <a:pt x="1" y="327"/>
                    <a:pt x="1" y="352"/>
                  </a:cubicBezTo>
                  <a:cubicBezTo>
                    <a:pt x="1" y="377"/>
                    <a:pt x="26" y="402"/>
                    <a:pt x="51" y="402"/>
                  </a:cubicBezTo>
                  <a:lnTo>
                    <a:pt x="76" y="402"/>
                  </a:lnTo>
                  <a:cubicBezTo>
                    <a:pt x="76" y="402"/>
                    <a:pt x="652" y="327"/>
                    <a:pt x="1053" y="126"/>
                  </a:cubicBezTo>
                  <a:cubicBezTo>
                    <a:pt x="1078" y="101"/>
                    <a:pt x="1078" y="51"/>
                    <a:pt x="1078" y="26"/>
                  </a:cubicBezTo>
                  <a:cubicBezTo>
                    <a:pt x="1053" y="1"/>
                    <a:pt x="1028" y="1"/>
                    <a:pt x="97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21"/>
            <p:cNvSpPr/>
            <p:nvPr/>
          </p:nvSpPr>
          <p:spPr>
            <a:xfrm>
              <a:off x="9082609" y="3524408"/>
              <a:ext cx="103872" cy="16382"/>
            </a:xfrm>
            <a:custGeom>
              <a:rect b="b" l="l" r="r" t="t"/>
              <a:pathLst>
                <a:path extrusionOk="0" h="182" w="1154">
                  <a:moveTo>
                    <a:pt x="885" y="1"/>
                  </a:moveTo>
                  <a:cubicBezTo>
                    <a:pt x="484" y="1"/>
                    <a:pt x="72" y="59"/>
                    <a:pt x="51" y="81"/>
                  </a:cubicBezTo>
                  <a:cubicBezTo>
                    <a:pt x="26" y="81"/>
                    <a:pt x="1" y="106"/>
                    <a:pt x="1" y="131"/>
                  </a:cubicBezTo>
                  <a:cubicBezTo>
                    <a:pt x="1" y="156"/>
                    <a:pt x="26" y="181"/>
                    <a:pt x="51" y="181"/>
                  </a:cubicBezTo>
                  <a:lnTo>
                    <a:pt x="76" y="181"/>
                  </a:lnTo>
                  <a:cubicBezTo>
                    <a:pt x="76" y="181"/>
                    <a:pt x="481" y="126"/>
                    <a:pt x="881" y="126"/>
                  </a:cubicBezTo>
                  <a:cubicBezTo>
                    <a:pt x="947" y="126"/>
                    <a:pt x="1014" y="127"/>
                    <a:pt x="1078" y="131"/>
                  </a:cubicBezTo>
                  <a:cubicBezTo>
                    <a:pt x="1103" y="131"/>
                    <a:pt x="1154" y="106"/>
                    <a:pt x="1154" y="81"/>
                  </a:cubicBezTo>
                  <a:cubicBezTo>
                    <a:pt x="1154" y="31"/>
                    <a:pt x="1129" y="6"/>
                    <a:pt x="1078" y="6"/>
                  </a:cubicBezTo>
                  <a:cubicBezTo>
                    <a:pt x="1015" y="2"/>
                    <a:pt x="950" y="1"/>
                    <a:pt x="88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21"/>
            <p:cNvSpPr/>
            <p:nvPr/>
          </p:nvSpPr>
          <p:spPr>
            <a:xfrm>
              <a:off x="9211683" y="3577154"/>
              <a:ext cx="121423" cy="240057"/>
            </a:xfrm>
            <a:custGeom>
              <a:rect b="b" l="l" r="r" t="t"/>
              <a:pathLst>
                <a:path extrusionOk="0" h="2667" w="1349">
                  <a:moveTo>
                    <a:pt x="793" y="0"/>
                  </a:moveTo>
                  <a:cubicBezTo>
                    <a:pt x="719" y="0"/>
                    <a:pt x="625" y="74"/>
                    <a:pt x="497" y="247"/>
                  </a:cubicBezTo>
                  <a:cubicBezTo>
                    <a:pt x="497" y="247"/>
                    <a:pt x="146" y="673"/>
                    <a:pt x="70" y="1199"/>
                  </a:cubicBezTo>
                  <a:cubicBezTo>
                    <a:pt x="0" y="1669"/>
                    <a:pt x="194" y="2667"/>
                    <a:pt x="425" y="2667"/>
                  </a:cubicBezTo>
                  <a:cubicBezTo>
                    <a:pt x="440" y="2667"/>
                    <a:pt x="456" y="2662"/>
                    <a:pt x="471" y="2653"/>
                  </a:cubicBezTo>
                  <a:cubicBezTo>
                    <a:pt x="697" y="2502"/>
                    <a:pt x="1349" y="1550"/>
                    <a:pt x="1173" y="873"/>
                  </a:cubicBezTo>
                  <a:cubicBezTo>
                    <a:pt x="1033" y="400"/>
                    <a:pt x="966" y="0"/>
                    <a:pt x="7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21"/>
            <p:cNvSpPr/>
            <p:nvPr/>
          </p:nvSpPr>
          <p:spPr>
            <a:xfrm>
              <a:off x="9251827" y="3610637"/>
              <a:ext cx="29433" cy="173719"/>
            </a:xfrm>
            <a:custGeom>
              <a:rect b="b" l="l" r="r" t="t"/>
              <a:pathLst>
                <a:path extrusionOk="0" h="1930" w="327">
                  <a:moveTo>
                    <a:pt x="226" y="0"/>
                  </a:moveTo>
                  <a:cubicBezTo>
                    <a:pt x="201" y="0"/>
                    <a:pt x="176" y="25"/>
                    <a:pt x="176" y="50"/>
                  </a:cubicBezTo>
                  <a:cubicBezTo>
                    <a:pt x="176" y="75"/>
                    <a:pt x="226" y="677"/>
                    <a:pt x="151" y="1178"/>
                  </a:cubicBezTo>
                  <a:cubicBezTo>
                    <a:pt x="101" y="1654"/>
                    <a:pt x="25" y="1830"/>
                    <a:pt x="25" y="1830"/>
                  </a:cubicBezTo>
                  <a:cubicBezTo>
                    <a:pt x="0" y="1855"/>
                    <a:pt x="0" y="1905"/>
                    <a:pt x="25" y="1905"/>
                  </a:cubicBezTo>
                  <a:cubicBezTo>
                    <a:pt x="51" y="1930"/>
                    <a:pt x="51" y="1930"/>
                    <a:pt x="76" y="1930"/>
                  </a:cubicBezTo>
                  <a:cubicBezTo>
                    <a:pt x="76" y="1930"/>
                    <a:pt x="101" y="1905"/>
                    <a:pt x="126" y="1905"/>
                  </a:cubicBezTo>
                  <a:cubicBezTo>
                    <a:pt x="126" y="1880"/>
                    <a:pt x="226" y="1729"/>
                    <a:pt x="276" y="1203"/>
                  </a:cubicBezTo>
                  <a:cubicBezTo>
                    <a:pt x="326" y="702"/>
                    <a:pt x="301" y="50"/>
                    <a:pt x="301" y="50"/>
                  </a:cubicBezTo>
                  <a:cubicBezTo>
                    <a:pt x="301" y="25"/>
                    <a:pt x="251" y="0"/>
                    <a:pt x="22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21"/>
            <p:cNvSpPr/>
            <p:nvPr/>
          </p:nvSpPr>
          <p:spPr>
            <a:xfrm>
              <a:off x="9233736" y="3645741"/>
              <a:ext cx="29433" cy="100271"/>
            </a:xfrm>
            <a:custGeom>
              <a:rect b="b" l="l" r="r" t="t"/>
              <a:pathLst>
                <a:path extrusionOk="0" h="1114" w="327">
                  <a:moveTo>
                    <a:pt x="255" y="1"/>
                  </a:moveTo>
                  <a:cubicBezTo>
                    <a:pt x="237" y="1"/>
                    <a:pt x="219" y="18"/>
                    <a:pt x="201" y="36"/>
                  </a:cubicBezTo>
                  <a:cubicBezTo>
                    <a:pt x="26" y="437"/>
                    <a:pt x="1" y="1014"/>
                    <a:pt x="1" y="1039"/>
                  </a:cubicBezTo>
                  <a:cubicBezTo>
                    <a:pt x="1" y="1064"/>
                    <a:pt x="26" y="1114"/>
                    <a:pt x="51" y="1114"/>
                  </a:cubicBezTo>
                  <a:lnTo>
                    <a:pt x="76" y="1114"/>
                  </a:lnTo>
                  <a:cubicBezTo>
                    <a:pt x="101" y="1114"/>
                    <a:pt x="126" y="1089"/>
                    <a:pt x="126" y="1039"/>
                  </a:cubicBezTo>
                  <a:cubicBezTo>
                    <a:pt x="126" y="1039"/>
                    <a:pt x="151" y="462"/>
                    <a:pt x="327" y="86"/>
                  </a:cubicBezTo>
                  <a:cubicBezTo>
                    <a:pt x="327" y="61"/>
                    <a:pt x="327" y="11"/>
                    <a:pt x="277" y="11"/>
                  </a:cubicBezTo>
                  <a:cubicBezTo>
                    <a:pt x="269" y="4"/>
                    <a:pt x="262" y="1"/>
                    <a:pt x="25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21"/>
            <p:cNvSpPr/>
            <p:nvPr/>
          </p:nvSpPr>
          <p:spPr>
            <a:xfrm>
              <a:off x="9283421" y="3637640"/>
              <a:ext cx="18092" cy="103872"/>
            </a:xfrm>
            <a:custGeom>
              <a:rect b="b" l="l" r="r" t="t"/>
              <a:pathLst>
                <a:path extrusionOk="0" h="1154" w="201">
                  <a:moveTo>
                    <a:pt x="75" y="1"/>
                  </a:moveTo>
                  <a:cubicBezTo>
                    <a:pt x="25" y="26"/>
                    <a:pt x="0" y="51"/>
                    <a:pt x="25" y="76"/>
                  </a:cubicBezTo>
                  <a:cubicBezTo>
                    <a:pt x="75" y="527"/>
                    <a:pt x="50" y="1079"/>
                    <a:pt x="50" y="1104"/>
                  </a:cubicBezTo>
                  <a:cubicBezTo>
                    <a:pt x="50" y="1129"/>
                    <a:pt x="75" y="1154"/>
                    <a:pt x="101" y="1154"/>
                  </a:cubicBezTo>
                  <a:cubicBezTo>
                    <a:pt x="151" y="1154"/>
                    <a:pt x="176" y="1129"/>
                    <a:pt x="176" y="1104"/>
                  </a:cubicBezTo>
                  <a:cubicBezTo>
                    <a:pt x="176" y="1079"/>
                    <a:pt x="201" y="527"/>
                    <a:pt x="126" y="51"/>
                  </a:cubicBezTo>
                  <a:cubicBezTo>
                    <a:pt x="126" y="26"/>
                    <a:pt x="101" y="1"/>
                    <a:pt x="7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21"/>
            <p:cNvSpPr/>
            <p:nvPr/>
          </p:nvSpPr>
          <p:spPr>
            <a:xfrm>
              <a:off x="9168388" y="3367070"/>
              <a:ext cx="275251" cy="113053"/>
            </a:xfrm>
            <a:custGeom>
              <a:rect b="b" l="l" r="r" t="t"/>
              <a:pathLst>
                <a:path extrusionOk="0" h="1256" w="3058">
                  <a:moveTo>
                    <a:pt x="990" y="0"/>
                  </a:moveTo>
                  <a:cubicBezTo>
                    <a:pt x="656" y="0"/>
                    <a:pt x="363" y="57"/>
                    <a:pt x="251" y="125"/>
                  </a:cubicBezTo>
                  <a:cubicBezTo>
                    <a:pt x="0" y="250"/>
                    <a:pt x="852" y="977"/>
                    <a:pt x="1328" y="1152"/>
                  </a:cubicBezTo>
                  <a:cubicBezTo>
                    <a:pt x="1551" y="1234"/>
                    <a:pt x="1789" y="1256"/>
                    <a:pt x="1981" y="1256"/>
                  </a:cubicBezTo>
                  <a:cubicBezTo>
                    <a:pt x="2199" y="1256"/>
                    <a:pt x="2356" y="1227"/>
                    <a:pt x="2356" y="1227"/>
                  </a:cubicBezTo>
                  <a:cubicBezTo>
                    <a:pt x="3058" y="1152"/>
                    <a:pt x="2657" y="851"/>
                    <a:pt x="2156" y="350"/>
                  </a:cubicBezTo>
                  <a:cubicBezTo>
                    <a:pt x="1879" y="87"/>
                    <a:pt x="1403" y="0"/>
                    <a:pt x="9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21"/>
            <p:cNvSpPr/>
            <p:nvPr/>
          </p:nvSpPr>
          <p:spPr>
            <a:xfrm>
              <a:off x="9220234" y="3384982"/>
              <a:ext cx="160218" cy="76779"/>
            </a:xfrm>
            <a:custGeom>
              <a:rect b="b" l="l" r="r" t="t"/>
              <a:pathLst>
                <a:path extrusionOk="0" h="853" w="1780">
                  <a:moveTo>
                    <a:pt x="51" y="1"/>
                  </a:moveTo>
                  <a:cubicBezTo>
                    <a:pt x="26" y="1"/>
                    <a:pt x="1" y="51"/>
                    <a:pt x="1" y="76"/>
                  </a:cubicBezTo>
                  <a:cubicBezTo>
                    <a:pt x="1" y="101"/>
                    <a:pt x="26" y="126"/>
                    <a:pt x="51" y="126"/>
                  </a:cubicBezTo>
                  <a:cubicBezTo>
                    <a:pt x="76" y="126"/>
                    <a:pt x="251" y="126"/>
                    <a:pt x="702" y="302"/>
                  </a:cubicBezTo>
                  <a:cubicBezTo>
                    <a:pt x="1153" y="502"/>
                    <a:pt x="1680" y="853"/>
                    <a:pt x="1680" y="853"/>
                  </a:cubicBezTo>
                  <a:lnTo>
                    <a:pt x="1730" y="853"/>
                  </a:lnTo>
                  <a:cubicBezTo>
                    <a:pt x="1730" y="853"/>
                    <a:pt x="1755" y="853"/>
                    <a:pt x="1780" y="828"/>
                  </a:cubicBezTo>
                  <a:cubicBezTo>
                    <a:pt x="1780" y="803"/>
                    <a:pt x="1780" y="753"/>
                    <a:pt x="1755" y="753"/>
                  </a:cubicBezTo>
                  <a:cubicBezTo>
                    <a:pt x="1755" y="728"/>
                    <a:pt x="1204" y="402"/>
                    <a:pt x="752" y="201"/>
                  </a:cubicBezTo>
                  <a:cubicBezTo>
                    <a:pt x="251" y="1"/>
                    <a:pt x="51" y="1"/>
                    <a:pt x="5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21"/>
            <p:cNvSpPr/>
            <p:nvPr/>
          </p:nvSpPr>
          <p:spPr>
            <a:xfrm>
              <a:off x="9245077" y="3420176"/>
              <a:ext cx="97031" cy="37084"/>
            </a:xfrm>
            <a:custGeom>
              <a:rect b="b" l="l" r="r" t="t"/>
              <a:pathLst>
                <a:path extrusionOk="0" h="412" w="1078">
                  <a:moveTo>
                    <a:pt x="53" y="0"/>
                  </a:moveTo>
                  <a:cubicBezTo>
                    <a:pt x="36" y="0"/>
                    <a:pt x="18" y="18"/>
                    <a:pt x="0" y="36"/>
                  </a:cubicBezTo>
                  <a:cubicBezTo>
                    <a:pt x="0" y="61"/>
                    <a:pt x="0" y="111"/>
                    <a:pt x="25" y="111"/>
                  </a:cubicBezTo>
                  <a:cubicBezTo>
                    <a:pt x="50" y="136"/>
                    <a:pt x="577" y="387"/>
                    <a:pt x="1003" y="412"/>
                  </a:cubicBezTo>
                  <a:lnTo>
                    <a:pt x="1028" y="412"/>
                  </a:lnTo>
                  <a:cubicBezTo>
                    <a:pt x="1053" y="412"/>
                    <a:pt x="1078" y="412"/>
                    <a:pt x="1078" y="362"/>
                  </a:cubicBezTo>
                  <a:cubicBezTo>
                    <a:pt x="1078" y="337"/>
                    <a:pt x="1053" y="312"/>
                    <a:pt x="1028" y="312"/>
                  </a:cubicBezTo>
                  <a:cubicBezTo>
                    <a:pt x="602" y="261"/>
                    <a:pt x="100" y="11"/>
                    <a:pt x="75" y="11"/>
                  </a:cubicBezTo>
                  <a:cubicBezTo>
                    <a:pt x="68" y="4"/>
                    <a:pt x="61" y="0"/>
                    <a:pt x="5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21"/>
            <p:cNvSpPr/>
            <p:nvPr/>
          </p:nvSpPr>
          <p:spPr>
            <a:xfrm>
              <a:off x="9272080" y="3374541"/>
              <a:ext cx="92620" cy="57966"/>
            </a:xfrm>
            <a:custGeom>
              <a:rect b="b" l="l" r="r" t="t"/>
              <a:pathLst>
                <a:path extrusionOk="0" h="644" w="1029">
                  <a:moveTo>
                    <a:pt x="63" y="0"/>
                  </a:moveTo>
                  <a:cubicBezTo>
                    <a:pt x="43" y="0"/>
                    <a:pt x="26" y="12"/>
                    <a:pt x="26" y="42"/>
                  </a:cubicBezTo>
                  <a:cubicBezTo>
                    <a:pt x="1" y="67"/>
                    <a:pt x="26" y="92"/>
                    <a:pt x="51" y="117"/>
                  </a:cubicBezTo>
                  <a:cubicBezTo>
                    <a:pt x="51" y="117"/>
                    <a:pt x="552" y="367"/>
                    <a:pt x="928" y="643"/>
                  </a:cubicBezTo>
                  <a:lnTo>
                    <a:pt x="953" y="643"/>
                  </a:lnTo>
                  <a:cubicBezTo>
                    <a:pt x="978" y="643"/>
                    <a:pt x="1004" y="643"/>
                    <a:pt x="1004" y="618"/>
                  </a:cubicBezTo>
                  <a:cubicBezTo>
                    <a:pt x="1029" y="593"/>
                    <a:pt x="1029" y="568"/>
                    <a:pt x="1004" y="543"/>
                  </a:cubicBezTo>
                  <a:cubicBezTo>
                    <a:pt x="628" y="242"/>
                    <a:pt x="126" y="17"/>
                    <a:pt x="101" y="17"/>
                  </a:cubicBezTo>
                  <a:cubicBezTo>
                    <a:pt x="91" y="6"/>
                    <a:pt x="76" y="0"/>
                    <a:pt x="6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21"/>
            <p:cNvSpPr/>
            <p:nvPr/>
          </p:nvSpPr>
          <p:spPr>
            <a:xfrm>
              <a:off x="9402954" y="3297043"/>
              <a:ext cx="197932" cy="186681"/>
            </a:xfrm>
            <a:custGeom>
              <a:rect b="b" l="l" r="r" t="t"/>
              <a:pathLst>
                <a:path extrusionOk="0" h="2074" w="2199">
                  <a:moveTo>
                    <a:pt x="301" y="0"/>
                  </a:moveTo>
                  <a:cubicBezTo>
                    <a:pt x="1" y="0"/>
                    <a:pt x="427" y="1053"/>
                    <a:pt x="753" y="1429"/>
                  </a:cubicBezTo>
                  <a:cubicBezTo>
                    <a:pt x="1103" y="1830"/>
                    <a:pt x="1630" y="2005"/>
                    <a:pt x="1630" y="2005"/>
                  </a:cubicBezTo>
                  <a:cubicBezTo>
                    <a:pt x="1751" y="2052"/>
                    <a:pt x="1841" y="2073"/>
                    <a:pt x="1908" y="2073"/>
                  </a:cubicBezTo>
                  <a:cubicBezTo>
                    <a:pt x="2199" y="2073"/>
                    <a:pt x="2019" y="1659"/>
                    <a:pt x="1855" y="1128"/>
                  </a:cubicBezTo>
                  <a:cubicBezTo>
                    <a:pt x="1655" y="452"/>
                    <a:pt x="602" y="0"/>
                    <a:pt x="3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21"/>
            <p:cNvSpPr/>
            <p:nvPr/>
          </p:nvSpPr>
          <p:spPr>
            <a:xfrm>
              <a:off x="9448049" y="3320895"/>
              <a:ext cx="112963" cy="138615"/>
            </a:xfrm>
            <a:custGeom>
              <a:rect b="b" l="l" r="r" t="t"/>
              <a:pathLst>
                <a:path extrusionOk="0" h="1540" w="1255">
                  <a:moveTo>
                    <a:pt x="63" y="1"/>
                  </a:moveTo>
                  <a:cubicBezTo>
                    <a:pt x="36" y="1"/>
                    <a:pt x="19" y="18"/>
                    <a:pt x="1" y="36"/>
                  </a:cubicBezTo>
                  <a:cubicBezTo>
                    <a:pt x="1" y="61"/>
                    <a:pt x="1" y="86"/>
                    <a:pt x="51" y="111"/>
                  </a:cubicBezTo>
                  <a:cubicBezTo>
                    <a:pt x="51" y="111"/>
                    <a:pt x="201" y="187"/>
                    <a:pt x="502" y="562"/>
                  </a:cubicBezTo>
                  <a:cubicBezTo>
                    <a:pt x="828" y="963"/>
                    <a:pt x="1129" y="1515"/>
                    <a:pt x="1129" y="1515"/>
                  </a:cubicBezTo>
                  <a:cubicBezTo>
                    <a:pt x="1129" y="1540"/>
                    <a:pt x="1154" y="1540"/>
                    <a:pt x="1179" y="1540"/>
                  </a:cubicBezTo>
                  <a:lnTo>
                    <a:pt x="1204" y="1540"/>
                  </a:lnTo>
                  <a:cubicBezTo>
                    <a:pt x="1229" y="1515"/>
                    <a:pt x="1254" y="1490"/>
                    <a:pt x="1229" y="1465"/>
                  </a:cubicBezTo>
                  <a:cubicBezTo>
                    <a:pt x="1229" y="1465"/>
                    <a:pt x="928" y="888"/>
                    <a:pt x="602" y="487"/>
                  </a:cubicBezTo>
                  <a:cubicBezTo>
                    <a:pt x="277" y="86"/>
                    <a:pt x="101" y="11"/>
                    <a:pt x="101" y="11"/>
                  </a:cubicBezTo>
                  <a:cubicBezTo>
                    <a:pt x="86" y="4"/>
                    <a:pt x="74" y="1"/>
                    <a:pt x="6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21"/>
            <p:cNvSpPr/>
            <p:nvPr/>
          </p:nvSpPr>
          <p:spPr>
            <a:xfrm>
              <a:off x="9452639" y="3363020"/>
              <a:ext cx="76779" cy="76238"/>
            </a:xfrm>
            <a:custGeom>
              <a:rect b="b" l="l" r="r" t="t"/>
              <a:pathLst>
                <a:path extrusionOk="0" h="847" w="853">
                  <a:moveTo>
                    <a:pt x="88" y="0"/>
                  </a:moveTo>
                  <a:cubicBezTo>
                    <a:pt x="75" y="0"/>
                    <a:pt x="63" y="7"/>
                    <a:pt x="50" y="19"/>
                  </a:cubicBezTo>
                  <a:cubicBezTo>
                    <a:pt x="0" y="19"/>
                    <a:pt x="0" y="69"/>
                    <a:pt x="25" y="94"/>
                  </a:cubicBezTo>
                  <a:cubicBezTo>
                    <a:pt x="50" y="120"/>
                    <a:pt x="376" y="596"/>
                    <a:pt x="727" y="821"/>
                  </a:cubicBezTo>
                  <a:cubicBezTo>
                    <a:pt x="752" y="846"/>
                    <a:pt x="752" y="846"/>
                    <a:pt x="777" y="846"/>
                  </a:cubicBezTo>
                  <a:cubicBezTo>
                    <a:pt x="802" y="846"/>
                    <a:pt x="802" y="821"/>
                    <a:pt x="827" y="821"/>
                  </a:cubicBezTo>
                  <a:cubicBezTo>
                    <a:pt x="852" y="796"/>
                    <a:pt x="827" y="746"/>
                    <a:pt x="802" y="721"/>
                  </a:cubicBezTo>
                  <a:cubicBezTo>
                    <a:pt x="451" y="495"/>
                    <a:pt x="125" y="19"/>
                    <a:pt x="125" y="19"/>
                  </a:cubicBezTo>
                  <a:cubicBezTo>
                    <a:pt x="113" y="7"/>
                    <a:pt x="100" y="0"/>
                    <a:pt x="8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21"/>
            <p:cNvSpPr/>
            <p:nvPr/>
          </p:nvSpPr>
          <p:spPr>
            <a:xfrm>
              <a:off x="9499984" y="3335927"/>
              <a:ext cx="61027" cy="92080"/>
            </a:xfrm>
            <a:custGeom>
              <a:rect b="b" l="l" r="r" t="t"/>
              <a:pathLst>
                <a:path extrusionOk="0" h="1023" w="678">
                  <a:moveTo>
                    <a:pt x="85" y="1"/>
                  </a:moveTo>
                  <a:cubicBezTo>
                    <a:pt x="69" y="1"/>
                    <a:pt x="50" y="7"/>
                    <a:pt x="25" y="20"/>
                  </a:cubicBezTo>
                  <a:cubicBezTo>
                    <a:pt x="0" y="45"/>
                    <a:pt x="0" y="70"/>
                    <a:pt x="25" y="95"/>
                  </a:cubicBezTo>
                  <a:cubicBezTo>
                    <a:pt x="25" y="95"/>
                    <a:pt x="351" y="546"/>
                    <a:pt x="552" y="972"/>
                  </a:cubicBezTo>
                  <a:cubicBezTo>
                    <a:pt x="552" y="997"/>
                    <a:pt x="577" y="1022"/>
                    <a:pt x="602" y="1022"/>
                  </a:cubicBezTo>
                  <a:cubicBezTo>
                    <a:pt x="602" y="1022"/>
                    <a:pt x="602" y="997"/>
                    <a:pt x="627" y="997"/>
                  </a:cubicBezTo>
                  <a:cubicBezTo>
                    <a:pt x="652" y="997"/>
                    <a:pt x="677" y="947"/>
                    <a:pt x="652" y="922"/>
                  </a:cubicBezTo>
                  <a:cubicBezTo>
                    <a:pt x="451" y="496"/>
                    <a:pt x="126" y="45"/>
                    <a:pt x="126" y="20"/>
                  </a:cubicBezTo>
                  <a:cubicBezTo>
                    <a:pt x="113" y="7"/>
                    <a:pt x="101" y="1"/>
                    <a:pt x="8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21"/>
            <p:cNvSpPr/>
            <p:nvPr/>
          </p:nvSpPr>
          <p:spPr>
            <a:xfrm>
              <a:off x="9335357" y="3509286"/>
              <a:ext cx="124124" cy="228355"/>
            </a:xfrm>
            <a:custGeom>
              <a:rect b="b" l="l" r="r" t="t"/>
              <a:pathLst>
                <a:path extrusionOk="0" h="2537" w="1379">
                  <a:moveTo>
                    <a:pt x="1109" y="1"/>
                  </a:moveTo>
                  <a:cubicBezTo>
                    <a:pt x="1038" y="1"/>
                    <a:pt x="940" y="61"/>
                    <a:pt x="802" y="199"/>
                  </a:cubicBezTo>
                  <a:cubicBezTo>
                    <a:pt x="802" y="199"/>
                    <a:pt x="351" y="550"/>
                    <a:pt x="175" y="1026"/>
                  </a:cubicBezTo>
                  <a:cubicBezTo>
                    <a:pt x="7" y="1506"/>
                    <a:pt x="0" y="2536"/>
                    <a:pt x="241" y="2536"/>
                  </a:cubicBezTo>
                  <a:cubicBezTo>
                    <a:pt x="252" y="2536"/>
                    <a:pt x="264" y="2534"/>
                    <a:pt x="275" y="2530"/>
                  </a:cubicBezTo>
                  <a:cubicBezTo>
                    <a:pt x="551" y="2429"/>
                    <a:pt x="1378" y="1627"/>
                    <a:pt x="1328" y="926"/>
                  </a:cubicBezTo>
                  <a:cubicBezTo>
                    <a:pt x="1292" y="417"/>
                    <a:pt x="1295" y="1"/>
                    <a:pt x="11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21"/>
            <p:cNvSpPr/>
            <p:nvPr/>
          </p:nvSpPr>
          <p:spPr>
            <a:xfrm>
              <a:off x="9366860" y="3539800"/>
              <a:ext cx="58777" cy="167869"/>
            </a:xfrm>
            <a:custGeom>
              <a:rect b="b" l="l" r="r" t="t"/>
              <a:pathLst>
                <a:path extrusionOk="0" h="1865" w="653">
                  <a:moveTo>
                    <a:pt x="557" y="0"/>
                  </a:moveTo>
                  <a:cubicBezTo>
                    <a:pt x="540" y="0"/>
                    <a:pt x="527" y="24"/>
                    <a:pt x="527" y="60"/>
                  </a:cubicBezTo>
                  <a:cubicBezTo>
                    <a:pt x="527" y="60"/>
                    <a:pt x="427" y="687"/>
                    <a:pt x="301" y="1163"/>
                  </a:cubicBezTo>
                  <a:cubicBezTo>
                    <a:pt x="151" y="1614"/>
                    <a:pt x="26" y="1765"/>
                    <a:pt x="26" y="1765"/>
                  </a:cubicBezTo>
                  <a:cubicBezTo>
                    <a:pt x="1" y="1790"/>
                    <a:pt x="1" y="1815"/>
                    <a:pt x="26" y="1840"/>
                  </a:cubicBezTo>
                  <a:cubicBezTo>
                    <a:pt x="26" y="1865"/>
                    <a:pt x="51" y="1865"/>
                    <a:pt x="51" y="1865"/>
                  </a:cubicBezTo>
                  <a:cubicBezTo>
                    <a:pt x="76" y="1865"/>
                    <a:pt x="101" y="1865"/>
                    <a:pt x="101" y="1840"/>
                  </a:cubicBezTo>
                  <a:cubicBezTo>
                    <a:pt x="101" y="1840"/>
                    <a:pt x="251" y="1689"/>
                    <a:pt x="402" y="1188"/>
                  </a:cubicBezTo>
                  <a:cubicBezTo>
                    <a:pt x="552" y="712"/>
                    <a:pt x="652" y="85"/>
                    <a:pt x="652" y="60"/>
                  </a:cubicBezTo>
                  <a:cubicBezTo>
                    <a:pt x="652" y="35"/>
                    <a:pt x="627" y="10"/>
                    <a:pt x="577" y="10"/>
                  </a:cubicBezTo>
                  <a:cubicBezTo>
                    <a:pt x="570" y="3"/>
                    <a:pt x="564" y="0"/>
                    <a:pt x="55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21"/>
            <p:cNvSpPr/>
            <p:nvPr/>
          </p:nvSpPr>
          <p:spPr>
            <a:xfrm>
              <a:off x="9355609" y="3571303"/>
              <a:ext cx="47435" cy="93520"/>
            </a:xfrm>
            <a:custGeom>
              <a:rect b="b" l="l" r="r" t="t"/>
              <a:pathLst>
                <a:path extrusionOk="0" h="1039" w="527">
                  <a:moveTo>
                    <a:pt x="474" y="1"/>
                  </a:moveTo>
                  <a:cubicBezTo>
                    <a:pt x="449" y="1"/>
                    <a:pt x="419" y="18"/>
                    <a:pt x="401" y="36"/>
                  </a:cubicBezTo>
                  <a:cubicBezTo>
                    <a:pt x="151" y="387"/>
                    <a:pt x="25" y="938"/>
                    <a:pt x="25" y="963"/>
                  </a:cubicBezTo>
                  <a:cubicBezTo>
                    <a:pt x="0" y="1014"/>
                    <a:pt x="25" y="1039"/>
                    <a:pt x="50" y="1039"/>
                  </a:cubicBezTo>
                  <a:lnTo>
                    <a:pt x="76" y="1039"/>
                  </a:lnTo>
                  <a:cubicBezTo>
                    <a:pt x="101" y="1039"/>
                    <a:pt x="126" y="1039"/>
                    <a:pt x="126" y="1014"/>
                  </a:cubicBezTo>
                  <a:cubicBezTo>
                    <a:pt x="126" y="989"/>
                    <a:pt x="276" y="437"/>
                    <a:pt x="502" y="86"/>
                  </a:cubicBezTo>
                  <a:cubicBezTo>
                    <a:pt x="527" y="61"/>
                    <a:pt x="527" y="36"/>
                    <a:pt x="502" y="11"/>
                  </a:cubicBezTo>
                  <a:cubicBezTo>
                    <a:pt x="494" y="4"/>
                    <a:pt x="485" y="1"/>
                    <a:pt x="47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21"/>
            <p:cNvSpPr/>
            <p:nvPr/>
          </p:nvSpPr>
          <p:spPr>
            <a:xfrm>
              <a:off x="9409705" y="3570043"/>
              <a:ext cx="27183" cy="103782"/>
            </a:xfrm>
            <a:custGeom>
              <a:rect b="b" l="l" r="r" t="t"/>
              <a:pathLst>
                <a:path extrusionOk="0" h="1153" w="302">
                  <a:moveTo>
                    <a:pt x="226" y="0"/>
                  </a:moveTo>
                  <a:cubicBezTo>
                    <a:pt x="201" y="0"/>
                    <a:pt x="176" y="25"/>
                    <a:pt x="176" y="75"/>
                  </a:cubicBezTo>
                  <a:cubicBezTo>
                    <a:pt x="151" y="526"/>
                    <a:pt x="1" y="1078"/>
                    <a:pt x="1" y="1078"/>
                  </a:cubicBezTo>
                  <a:cubicBezTo>
                    <a:pt x="1" y="1103"/>
                    <a:pt x="26" y="1128"/>
                    <a:pt x="51" y="1153"/>
                  </a:cubicBezTo>
                  <a:lnTo>
                    <a:pt x="76" y="1153"/>
                  </a:lnTo>
                  <a:cubicBezTo>
                    <a:pt x="101" y="1153"/>
                    <a:pt x="126" y="1128"/>
                    <a:pt x="126" y="1103"/>
                  </a:cubicBezTo>
                  <a:cubicBezTo>
                    <a:pt x="126" y="1078"/>
                    <a:pt x="277" y="551"/>
                    <a:pt x="302" y="75"/>
                  </a:cubicBezTo>
                  <a:cubicBezTo>
                    <a:pt x="302" y="50"/>
                    <a:pt x="277" y="0"/>
                    <a:pt x="22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21"/>
            <p:cNvSpPr/>
            <p:nvPr/>
          </p:nvSpPr>
          <p:spPr>
            <a:xfrm>
              <a:off x="9481982" y="3503886"/>
              <a:ext cx="124124" cy="229165"/>
            </a:xfrm>
            <a:custGeom>
              <a:rect b="b" l="l" r="r" t="t"/>
              <a:pathLst>
                <a:path extrusionOk="0" h="2546" w="1379">
                  <a:moveTo>
                    <a:pt x="1102" y="1"/>
                  </a:moveTo>
                  <a:cubicBezTo>
                    <a:pt x="1032" y="1"/>
                    <a:pt x="936" y="57"/>
                    <a:pt x="802" y="184"/>
                  </a:cubicBezTo>
                  <a:cubicBezTo>
                    <a:pt x="802" y="184"/>
                    <a:pt x="351" y="560"/>
                    <a:pt x="175" y="1036"/>
                  </a:cubicBezTo>
                  <a:cubicBezTo>
                    <a:pt x="7" y="1515"/>
                    <a:pt x="0" y="2546"/>
                    <a:pt x="241" y="2546"/>
                  </a:cubicBezTo>
                  <a:cubicBezTo>
                    <a:pt x="252" y="2546"/>
                    <a:pt x="264" y="2544"/>
                    <a:pt x="276" y="2540"/>
                  </a:cubicBezTo>
                  <a:cubicBezTo>
                    <a:pt x="551" y="2439"/>
                    <a:pt x="1378" y="1637"/>
                    <a:pt x="1328" y="936"/>
                  </a:cubicBezTo>
                  <a:cubicBezTo>
                    <a:pt x="1291" y="421"/>
                    <a:pt x="1295" y="1"/>
                    <a:pt x="11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21"/>
            <p:cNvSpPr/>
            <p:nvPr/>
          </p:nvSpPr>
          <p:spPr>
            <a:xfrm>
              <a:off x="9513486" y="3533949"/>
              <a:ext cx="58777" cy="169219"/>
            </a:xfrm>
            <a:custGeom>
              <a:rect b="b" l="l" r="r" t="t"/>
              <a:pathLst>
                <a:path extrusionOk="0" h="1880" w="653">
                  <a:moveTo>
                    <a:pt x="602" y="0"/>
                  </a:moveTo>
                  <a:cubicBezTo>
                    <a:pt x="552" y="0"/>
                    <a:pt x="527" y="25"/>
                    <a:pt x="527" y="75"/>
                  </a:cubicBezTo>
                  <a:cubicBezTo>
                    <a:pt x="527" y="75"/>
                    <a:pt x="452" y="702"/>
                    <a:pt x="301" y="1178"/>
                  </a:cubicBezTo>
                  <a:cubicBezTo>
                    <a:pt x="151" y="1629"/>
                    <a:pt x="26" y="1754"/>
                    <a:pt x="26" y="1779"/>
                  </a:cubicBezTo>
                  <a:cubicBezTo>
                    <a:pt x="1" y="1805"/>
                    <a:pt x="1" y="1830"/>
                    <a:pt x="26" y="1855"/>
                  </a:cubicBezTo>
                  <a:cubicBezTo>
                    <a:pt x="26" y="1855"/>
                    <a:pt x="51" y="1880"/>
                    <a:pt x="76" y="1880"/>
                  </a:cubicBezTo>
                  <a:cubicBezTo>
                    <a:pt x="76" y="1880"/>
                    <a:pt x="101" y="1855"/>
                    <a:pt x="101" y="1855"/>
                  </a:cubicBezTo>
                  <a:cubicBezTo>
                    <a:pt x="126" y="1855"/>
                    <a:pt x="251" y="1704"/>
                    <a:pt x="402" y="1203"/>
                  </a:cubicBezTo>
                  <a:cubicBezTo>
                    <a:pt x="552" y="727"/>
                    <a:pt x="652" y="75"/>
                    <a:pt x="652" y="75"/>
                  </a:cubicBezTo>
                  <a:cubicBezTo>
                    <a:pt x="652" y="50"/>
                    <a:pt x="627" y="25"/>
                    <a:pt x="60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21"/>
            <p:cNvSpPr/>
            <p:nvPr/>
          </p:nvSpPr>
          <p:spPr>
            <a:xfrm>
              <a:off x="9502235" y="3566803"/>
              <a:ext cx="47435" cy="93520"/>
            </a:xfrm>
            <a:custGeom>
              <a:rect b="b" l="l" r="r" t="t"/>
              <a:pathLst>
                <a:path extrusionOk="0" h="1039" w="527">
                  <a:moveTo>
                    <a:pt x="474" y="1"/>
                  </a:moveTo>
                  <a:cubicBezTo>
                    <a:pt x="449" y="1"/>
                    <a:pt x="419" y="18"/>
                    <a:pt x="401" y="36"/>
                  </a:cubicBezTo>
                  <a:cubicBezTo>
                    <a:pt x="151" y="387"/>
                    <a:pt x="25" y="938"/>
                    <a:pt x="25" y="963"/>
                  </a:cubicBezTo>
                  <a:cubicBezTo>
                    <a:pt x="0" y="1013"/>
                    <a:pt x="25" y="1039"/>
                    <a:pt x="51" y="1039"/>
                  </a:cubicBezTo>
                  <a:lnTo>
                    <a:pt x="76" y="1039"/>
                  </a:lnTo>
                  <a:cubicBezTo>
                    <a:pt x="101" y="1039"/>
                    <a:pt x="126" y="1039"/>
                    <a:pt x="126" y="988"/>
                  </a:cubicBezTo>
                  <a:cubicBezTo>
                    <a:pt x="126" y="988"/>
                    <a:pt x="276" y="437"/>
                    <a:pt x="502" y="86"/>
                  </a:cubicBezTo>
                  <a:cubicBezTo>
                    <a:pt x="527" y="61"/>
                    <a:pt x="527" y="36"/>
                    <a:pt x="502" y="11"/>
                  </a:cubicBezTo>
                  <a:cubicBezTo>
                    <a:pt x="494" y="4"/>
                    <a:pt x="485" y="1"/>
                    <a:pt x="47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21"/>
            <p:cNvSpPr/>
            <p:nvPr/>
          </p:nvSpPr>
          <p:spPr>
            <a:xfrm>
              <a:off x="9556330" y="3565452"/>
              <a:ext cx="27183" cy="103872"/>
            </a:xfrm>
            <a:custGeom>
              <a:rect b="b" l="l" r="r" t="t"/>
              <a:pathLst>
                <a:path extrusionOk="0" h="1154" w="302">
                  <a:moveTo>
                    <a:pt x="226" y="1"/>
                  </a:moveTo>
                  <a:cubicBezTo>
                    <a:pt x="201" y="1"/>
                    <a:pt x="176" y="26"/>
                    <a:pt x="176" y="76"/>
                  </a:cubicBezTo>
                  <a:cubicBezTo>
                    <a:pt x="151" y="527"/>
                    <a:pt x="1" y="1054"/>
                    <a:pt x="1" y="1079"/>
                  </a:cubicBezTo>
                  <a:cubicBezTo>
                    <a:pt x="1" y="1104"/>
                    <a:pt x="26" y="1129"/>
                    <a:pt x="51" y="1154"/>
                  </a:cubicBezTo>
                  <a:lnTo>
                    <a:pt x="76" y="1154"/>
                  </a:lnTo>
                  <a:cubicBezTo>
                    <a:pt x="101" y="1154"/>
                    <a:pt x="126" y="1129"/>
                    <a:pt x="126" y="1104"/>
                  </a:cubicBezTo>
                  <a:cubicBezTo>
                    <a:pt x="126" y="1079"/>
                    <a:pt x="277" y="552"/>
                    <a:pt x="302" y="76"/>
                  </a:cubicBezTo>
                  <a:cubicBezTo>
                    <a:pt x="302" y="51"/>
                    <a:pt x="277" y="1"/>
                    <a:pt x="22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7" name="Google Shape;367;p21"/>
          <p:cNvSpPr/>
          <p:nvPr/>
        </p:nvSpPr>
        <p:spPr>
          <a:xfrm flipH="1">
            <a:off x="8332150" y="4361924"/>
            <a:ext cx="213449" cy="216728"/>
          </a:xfrm>
          <a:custGeom>
            <a:rect b="b" l="l" r="r" t="t"/>
            <a:pathLst>
              <a:path extrusionOk="0" h="6643" w="6542">
                <a:moveTo>
                  <a:pt x="3259" y="0"/>
                </a:moveTo>
                <a:lnTo>
                  <a:pt x="3008" y="727"/>
                </a:lnTo>
                <a:cubicBezTo>
                  <a:pt x="2933" y="928"/>
                  <a:pt x="2883" y="1153"/>
                  <a:pt x="2883" y="1379"/>
                </a:cubicBezTo>
                <a:cubicBezTo>
                  <a:pt x="2883" y="2231"/>
                  <a:pt x="2206" y="2908"/>
                  <a:pt x="1354" y="2908"/>
                </a:cubicBezTo>
                <a:lnTo>
                  <a:pt x="1229" y="2908"/>
                </a:lnTo>
                <a:cubicBezTo>
                  <a:pt x="903" y="2908"/>
                  <a:pt x="602" y="2983"/>
                  <a:pt x="326" y="3133"/>
                </a:cubicBezTo>
                <a:lnTo>
                  <a:pt x="0" y="3309"/>
                </a:lnTo>
                <a:lnTo>
                  <a:pt x="326" y="3484"/>
                </a:lnTo>
                <a:cubicBezTo>
                  <a:pt x="602" y="3635"/>
                  <a:pt x="903" y="3710"/>
                  <a:pt x="1229" y="3710"/>
                </a:cubicBezTo>
                <a:lnTo>
                  <a:pt x="1354" y="3710"/>
                </a:lnTo>
                <a:cubicBezTo>
                  <a:pt x="2206" y="3710"/>
                  <a:pt x="2883" y="4412"/>
                  <a:pt x="2883" y="5239"/>
                </a:cubicBezTo>
                <a:cubicBezTo>
                  <a:pt x="2883" y="5464"/>
                  <a:pt x="2933" y="5690"/>
                  <a:pt x="3008" y="5915"/>
                </a:cubicBezTo>
                <a:lnTo>
                  <a:pt x="3259" y="6642"/>
                </a:lnTo>
                <a:lnTo>
                  <a:pt x="3534" y="5915"/>
                </a:lnTo>
                <a:cubicBezTo>
                  <a:pt x="3609" y="5690"/>
                  <a:pt x="3660" y="5464"/>
                  <a:pt x="3660" y="5239"/>
                </a:cubicBezTo>
                <a:cubicBezTo>
                  <a:pt x="3660" y="4412"/>
                  <a:pt x="4336" y="3710"/>
                  <a:pt x="5188" y="3710"/>
                </a:cubicBezTo>
                <a:lnTo>
                  <a:pt x="5314" y="3710"/>
                </a:lnTo>
                <a:cubicBezTo>
                  <a:pt x="5640" y="3710"/>
                  <a:pt x="5940" y="3635"/>
                  <a:pt x="6216" y="3484"/>
                </a:cubicBezTo>
                <a:lnTo>
                  <a:pt x="6542" y="3309"/>
                </a:lnTo>
                <a:lnTo>
                  <a:pt x="6216" y="3133"/>
                </a:lnTo>
                <a:cubicBezTo>
                  <a:pt x="5940" y="2983"/>
                  <a:pt x="5640" y="2908"/>
                  <a:pt x="5314" y="2908"/>
                </a:cubicBezTo>
                <a:lnTo>
                  <a:pt x="5188" y="2908"/>
                </a:lnTo>
                <a:cubicBezTo>
                  <a:pt x="4336" y="2908"/>
                  <a:pt x="3660" y="2231"/>
                  <a:pt x="3660" y="1379"/>
                </a:cubicBezTo>
                <a:cubicBezTo>
                  <a:pt x="3660" y="1153"/>
                  <a:pt x="3609" y="928"/>
                  <a:pt x="3534" y="727"/>
                </a:cubicBezTo>
                <a:lnTo>
                  <a:pt x="325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21"/>
          <p:cNvSpPr/>
          <p:nvPr/>
        </p:nvSpPr>
        <p:spPr>
          <a:xfrm flipH="1">
            <a:off x="8472294" y="4094568"/>
            <a:ext cx="160181" cy="162637"/>
          </a:xfrm>
          <a:custGeom>
            <a:rect b="b" l="l" r="r" t="t"/>
            <a:pathLst>
              <a:path extrusionOk="0" h="6643" w="6542">
                <a:moveTo>
                  <a:pt x="3259" y="0"/>
                </a:moveTo>
                <a:lnTo>
                  <a:pt x="3008" y="727"/>
                </a:lnTo>
                <a:cubicBezTo>
                  <a:pt x="2933" y="928"/>
                  <a:pt x="2883" y="1153"/>
                  <a:pt x="2883" y="1379"/>
                </a:cubicBezTo>
                <a:cubicBezTo>
                  <a:pt x="2883" y="2231"/>
                  <a:pt x="2206" y="2908"/>
                  <a:pt x="1354" y="2908"/>
                </a:cubicBezTo>
                <a:lnTo>
                  <a:pt x="1229" y="2908"/>
                </a:lnTo>
                <a:cubicBezTo>
                  <a:pt x="903" y="2908"/>
                  <a:pt x="602" y="2983"/>
                  <a:pt x="326" y="3133"/>
                </a:cubicBezTo>
                <a:lnTo>
                  <a:pt x="0" y="3309"/>
                </a:lnTo>
                <a:lnTo>
                  <a:pt x="326" y="3484"/>
                </a:lnTo>
                <a:cubicBezTo>
                  <a:pt x="602" y="3635"/>
                  <a:pt x="903" y="3710"/>
                  <a:pt x="1229" y="3710"/>
                </a:cubicBezTo>
                <a:lnTo>
                  <a:pt x="1354" y="3710"/>
                </a:lnTo>
                <a:cubicBezTo>
                  <a:pt x="2206" y="3710"/>
                  <a:pt x="2883" y="4412"/>
                  <a:pt x="2883" y="5239"/>
                </a:cubicBezTo>
                <a:cubicBezTo>
                  <a:pt x="2883" y="5464"/>
                  <a:pt x="2933" y="5690"/>
                  <a:pt x="3008" y="5915"/>
                </a:cubicBezTo>
                <a:lnTo>
                  <a:pt x="3259" y="6642"/>
                </a:lnTo>
                <a:lnTo>
                  <a:pt x="3534" y="5915"/>
                </a:lnTo>
                <a:cubicBezTo>
                  <a:pt x="3609" y="5690"/>
                  <a:pt x="3660" y="5464"/>
                  <a:pt x="3660" y="5239"/>
                </a:cubicBezTo>
                <a:cubicBezTo>
                  <a:pt x="3660" y="4412"/>
                  <a:pt x="4336" y="3710"/>
                  <a:pt x="5188" y="3710"/>
                </a:cubicBezTo>
                <a:lnTo>
                  <a:pt x="5314" y="3710"/>
                </a:lnTo>
                <a:cubicBezTo>
                  <a:pt x="5640" y="3710"/>
                  <a:pt x="5940" y="3635"/>
                  <a:pt x="6216" y="3484"/>
                </a:cubicBezTo>
                <a:lnTo>
                  <a:pt x="6542" y="3309"/>
                </a:lnTo>
                <a:lnTo>
                  <a:pt x="6216" y="3133"/>
                </a:lnTo>
                <a:cubicBezTo>
                  <a:pt x="5940" y="2983"/>
                  <a:pt x="5640" y="2908"/>
                  <a:pt x="5314" y="2908"/>
                </a:cubicBezTo>
                <a:lnTo>
                  <a:pt x="5188" y="2908"/>
                </a:lnTo>
                <a:cubicBezTo>
                  <a:pt x="4336" y="2908"/>
                  <a:pt x="3660" y="2231"/>
                  <a:pt x="3660" y="1379"/>
                </a:cubicBezTo>
                <a:cubicBezTo>
                  <a:pt x="3660" y="1153"/>
                  <a:pt x="3609" y="928"/>
                  <a:pt x="3534" y="727"/>
                </a:cubicBezTo>
                <a:lnTo>
                  <a:pt x="325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21"/>
          <p:cNvSpPr/>
          <p:nvPr/>
        </p:nvSpPr>
        <p:spPr>
          <a:xfrm>
            <a:off x="512626" y="806749"/>
            <a:ext cx="213449" cy="216728"/>
          </a:xfrm>
          <a:custGeom>
            <a:rect b="b" l="l" r="r" t="t"/>
            <a:pathLst>
              <a:path extrusionOk="0" h="6643" w="6542">
                <a:moveTo>
                  <a:pt x="3259" y="0"/>
                </a:moveTo>
                <a:lnTo>
                  <a:pt x="3008" y="727"/>
                </a:lnTo>
                <a:cubicBezTo>
                  <a:pt x="2933" y="928"/>
                  <a:pt x="2883" y="1153"/>
                  <a:pt x="2883" y="1379"/>
                </a:cubicBezTo>
                <a:cubicBezTo>
                  <a:pt x="2883" y="2231"/>
                  <a:pt x="2206" y="2908"/>
                  <a:pt x="1354" y="2908"/>
                </a:cubicBezTo>
                <a:lnTo>
                  <a:pt x="1229" y="2908"/>
                </a:lnTo>
                <a:cubicBezTo>
                  <a:pt x="903" y="2908"/>
                  <a:pt x="602" y="2983"/>
                  <a:pt x="326" y="3133"/>
                </a:cubicBezTo>
                <a:lnTo>
                  <a:pt x="0" y="3309"/>
                </a:lnTo>
                <a:lnTo>
                  <a:pt x="326" y="3484"/>
                </a:lnTo>
                <a:cubicBezTo>
                  <a:pt x="602" y="3635"/>
                  <a:pt x="903" y="3710"/>
                  <a:pt x="1229" y="3710"/>
                </a:cubicBezTo>
                <a:lnTo>
                  <a:pt x="1354" y="3710"/>
                </a:lnTo>
                <a:cubicBezTo>
                  <a:pt x="2206" y="3710"/>
                  <a:pt x="2883" y="4412"/>
                  <a:pt x="2883" y="5239"/>
                </a:cubicBezTo>
                <a:cubicBezTo>
                  <a:pt x="2883" y="5464"/>
                  <a:pt x="2933" y="5690"/>
                  <a:pt x="3008" y="5915"/>
                </a:cubicBezTo>
                <a:lnTo>
                  <a:pt x="3259" y="6642"/>
                </a:lnTo>
                <a:lnTo>
                  <a:pt x="3534" y="5915"/>
                </a:lnTo>
                <a:cubicBezTo>
                  <a:pt x="3609" y="5690"/>
                  <a:pt x="3660" y="5464"/>
                  <a:pt x="3660" y="5239"/>
                </a:cubicBezTo>
                <a:cubicBezTo>
                  <a:pt x="3660" y="4412"/>
                  <a:pt x="4336" y="3710"/>
                  <a:pt x="5188" y="3710"/>
                </a:cubicBezTo>
                <a:lnTo>
                  <a:pt x="5314" y="3710"/>
                </a:lnTo>
                <a:cubicBezTo>
                  <a:pt x="5640" y="3710"/>
                  <a:pt x="5940" y="3635"/>
                  <a:pt x="6216" y="3484"/>
                </a:cubicBezTo>
                <a:lnTo>
                  <a:pt x="6542" y="3309"/>
                </a:lnTo>
                <a:lnTo>
                  <a:pt x="6216" y="3133"/>
                </a:lnTo>
                <a:cubicBezTo>
                  <a:pt x="5940" y="2983"/>
                  <a:pt x="5640" y="2908"/>
                  <a:pt x="5314" y="2908"/>
                </a:cubicBezTo>
                <a:lnTo>
                  <a:pt x="5188" y="2908"/>
                </a:lnTo>
                <a:cubicBezTo>
                  <a:pt x="4336" y="2908"/>
                  <a:pt x="3660" y="2231"/>
                  <a:pt x="3660" y="1379"/>
                </a:cubicBezTo>
                <a:cubicBezTo>
                  <a:pt x="3660" y="1153"/>
                  <a:pt x="3609" y="928"/>
                  <a:pt x="3534" y="727"/>
                </a:cubicBezTo>
                <a:lnTo>
                  <a:pt x="325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21"/>
          <p:cNvSpPr/>
          <p:nvPr/>
        </p:nvSpPr>
        <p:spPr>
          <a:xfrm>
            <a:off x="425750" y="539393"/>
            <a:ext cx="160181" cy="162637"/>
          </a:xfrm>
          <a:custGeom>
            <a:rect b="b" l="l" r="r" t="t"/>
            <a:pathLst>
              <a:path extrusionOk="0" h="6643" w="6542">
                <a:moveTo>
                  <a:pt x="3259" y="0"/>
                </a:moveTo>
                <a:lnTo>
                  <a:pt x="3008" y="727"/>
                </a:lnTo>
                <a:cubicBezTo>
                  <a:pt x="2933" y="928"/>
                  <a:pt x="2883" y="1153"/>
                  <a:pt x="2883" y="1379"/>
                </a:cubicBezTo>
                <a:cubicBezTo>
                  <a:pt x="2883" y="2231"/>
                  <a:pt x="2206" y="2908"/>
                  <a:pt x="1354" y="2908"/>
                </a:cubicBezTo>
                <a:lnTo>
                  <a:pt x="1229" y="2908"/>
                </a:lnTo>
                <a:cubicBezTo>
                  <a:pt x="903" y="2908"/>
                  <a:pt x="602" y="2983"/>
                  <a:pt x="326" y="3133"/>
                </a:cubicBezTo>
                <a:lnTo>
                  <a:pt x="0" y="3309"/>
                </a:lnTo>
                <a:lnTo>
                  <a:pt x="326" y="3484"/>
                </a:lnTo>
                <a:cubicBezTo>
                  <a:pt x="602" y="3635"/>
                  <a:pt x="903" y="3710"/>
                  <a:pt x="1229" y="3710"/>
                </a:cubicBezTo>
                <a:lnTo>
                  <a:pt x="1354" y="3710"/>
                </a:lnTo>
                <a:cubicBezTo>
                  <a:pt x="2206" y="3710"/>
                  <a:pt x="2883" y="4412"/>
                  <a:pt x="2883" y="5239"/>
                </a:cubicBezTo>
                <a:cubicBezTo>
                  <a:pt x="2883" y="5464"/>
                  <a:pt x="2933" y="5690"/>
                  <a:pt x="3008" y="5915"/>
                </a:cubicBezTo>
                <a:lnTo>
                  <a:pt x="3259" y="6642"/>
                </a:lnTo>
                <a:lnTo>
                  <a:pt x="3534" y="5915"/>
                </a:lnTo>
                <a:cubicBezTo>
                  <a:pt x="3609" y="5690"/>
                  <a:pt x="3660" y="5464"/>
                  <a:pt x="3660" y="5239"/>
                </a:cubicBezTo>
                <a:cubicBezTo>
                  <a:pt x="3660" y="4412"/>
                  <a:pt x="4336" y="3710"/>
                  <a:pt x="5188" y="3710"/>
                </a:cubicBezTo>
                <a:lnTo>
                  <a:pt x="5314" y="3710"/>
                </a:lnTo>
                <a:cubicBezTo>
                  <a:pt x="5640" y="3710"/>
                  <a:pt x="5940" y="3635"/>
                  <a:pt x="6216" y="3484"/>
                </a:cubicBezTo>
                <a:lnTo>
                  <a:pt x="6542" y="3309"/>
                </a:lnTo>
                <a:lnTo>
                  <a:pt x="6216" y="3133"/>
                </a:lnTo>
                <a:cubicBezTo>
                  <a:pt x="5940" y="2983"/>
                  <a:pt x="5640" y="2908"/>
                  <a:pt x="5314" y="2908"/>
                </a:cubicBezTo>
                <a:lnTo>
                  <a:pt x="5188" y="2908"/>
                </a:lnTo>
                <a:cubicBezTo>
                  <a:pt x="4336" y="2908"/>
                  <a:pt x="3660" y="2231"/>
                  <a:pt x="3660" y="1379"/>
                </a:cubicBezTo>
                <a:cubicBezTo>
                  <a:pt x="3660" y="1153"/>
                  <a:pt x="3609" y="928"/>
                  <a:pt x="3534" y="727"/>
                </a:cubicBezTo>
                <a:lnTo>
                  <a:pt x="325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371" name="Shape 371"/>
        <p:cNvGrpSpPr/>
        <p:nvPr/>
      </p:nvGrpSpPr>
      <p:grpSpPr>
        <a:xfrm>
          <a:off x="0" y="0"/>
          <a:ext cx="0" cy="0"/>
          <a:chOff x="0" y="0"/>
          <a:chExt cx="0" cy="0"/>
        </a:xfrm>
      </p:grpSpPr>
      <p:sp>
        <p:nvSpPr>
          <p:cNvPr id="372" name="Google Shape;372;p22"/>
          <p:cNvSpPr/>
          <p:nvPr/>
        </p:nvSpPr>
        <p:spPr>
          <a:xfrm>
            <a:off x="301650" y="260700"/>
            <a:ext cx="8540700" cy="4622100"/>
          </a:xfrm>
          <a:prstGeom prst="roundRect">
            <a:avLst>
              <a:gd fmla="val 5450"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22"/>
          <p:cNvSpPr txBox="1"/>
          <p:nvPr>
            <p:ph hasCustomPrompt="1" type="title"/>
          </p:nvPr>
        </p:nvSpPr>
        <p:spPr>
          <a:xfrm>
            <a:off x="1298000" y="1757388"/>
            <a:ext cx="2212500" cy="942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48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374" name="Google Shape;374;p22"/>
          <p:cNvSpPr txBox="1"/>
          <p:nvPr>
            <p:ph idx="1" type="subTitle"/>
          </p:nvPr>
        </p:nvSpPr>
        <p:spPr>
          <a:xfrm>
            <a:off x="1298000" y="2700414"/>
            <a:ext cx="2212500" cy="598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PT Sans"/>
              <a:buNone/>
              <a:defRPr sz="1600"/>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375" name="Google Shape;375;p22"/>
          <p:cNvSpPr txBox="1"/>
          <p:nvPr>
            <p:ph hasCustomPrompt="1" idx="2" type="title"/>
          </p:nvPr>
        </p:nvSpPr>
        <p:spPr>
          <a:xfrm>
            <a:off x="5633500" y="1757388"/>
            <a:ext cx="2212500" cy="942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48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376" name="Google Shape;376;p22"/>
          <p:cNvSpPr txBox="1"/>
          <p:nvPr>
            <p:ph idx="3" type="subTitle"/>
          </p:nvPr>
        </p:nvSpPr>
        <p:spPr>
          <a:xfrm>
            <a:off x="5633500" y="2700407"/>
            <a:ext cx="2212500" cy="598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PT Sans"/>
              <a:buNone/>
              <a:defRPr sz="1600"/>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grpSp>
        <p:nvGrpSpPr>
          <p:cNvPr id="377" name="Google Shape;377;p22"/>
          <p:cNvGrpSpPr/>
          <p:nvPr/>
        </p:nvGrpSpPr>
        <p:grpSpPr>
          <a:xfrm rot="-2700356">
            <a:off x="8108993" y="486995"/>
            <a:ext cx="539899" cy="734826"/>
            <a:chOff x="7641075" y="716825"/>
            <a:chExt cx="789834" cy="1074998"/>
          </a:xfrm>
        </p:grpSpPr>
        <p:sp>
          <p:nvSpPr>
            <p:cNvPr id="378" name="Google Shape;378;p22"/>
            <p:cNvSpPr/>
            <p:nvPr/>
          </p:nvSpPr>
          <p:spPr>
            <a:xfrm>
              <a:off x="7641075" y="716825"/>
              <a:ext cx="789834" cy="1074998"/>
            </a:xfrm>
            <a:custGeom>
              <a:rect b="b" l="l" r="r" t="t"/>
              <a:pathLst>
                <a:path extrusionOk="0" h="9447" w="6941">
                  <a:moveTo>
                    <a:pt x="2747" y="192"/>
                  </a:moveTo>
                  <a:cubicBezTo>
                    <a:pt x="2803" y="192"/>
                    <a:pt x="2847" y="225"/>
                    <a:pt x="2881" y="292"/>
                  </a:cubicBezTo>
                  <a:cubicBezTo>
                    <a:pt x="2830" y="317"/>
                    <a:pt x="2805" y="367"/>
                    <a:pt x="2755" y="393"/>
                  </a:cubicBezTo>
                  <a:cubicBezTo>
                    <a:pt x="2454" y="568"/>
                    <a:pt x="2179" y="794"/>
                    <a:pt x="1953" y="1069"/>
                  </a:cubicBezTo>
                  <a:cubicBezTo>
                    <a:pt x="1878" y="1169"/>
                    <a:pt x="1803" y="1270"/>
                    <a:pt x="1753" y="1395"/>
                  </a:cubicBezTo>
                  <a:cubicBezTo>
                    <a:pt x="1708" y="1530"/>
                    <a:pt x="1764" y="1624"/>
                    <a:pt x="1884" y="1624"/>
                  </a:cubicBezTo>
                  <a:cubicBezTo>
                    <a:pt x="1898" y="1624"/>
                    <a:pt x="1913" y="1623"/>
                    <a:pt x="1928" y="1621"/>
                  </a:cubicBezTo>
                  <a:cubicBezTo>
                    <a:pt x="2028" y="1621"/>
                    <a:pt x="2154" y="1596"/>
                    <a:pt x="2229" y="1545"/>
                  </a:cubicBezTo>
                  <a:cubicBezTo>
                    <a:pt x="2555" y="1395"/>
                    <a:pt x="2830" y="1195"/>
                    <a:pt x="3081" y="944"/>
                  </a:cubicBezTo>
                  <a:cubicBezTo>
                    <a:pt x="3131" y="894"/>
                    <a:pt x="3181" y="819"/>
                    <a:pt x="3206" y="768"/>
                  </a:cubicBezTo>
                  <a:cubicBezTo>
                    <a:pt x="3247" y="666"/>
                    <a:pt x="3204" y="580"/>
                    <a:pt x="3118" y="580"/>
                  </a:cubicBezTo>
                  <a:cubicBezTo>
                    <a:pt x="3099" y="580"/>
                    <a:pt x="3079" y="584"/>
                    <a:pt x="3056" y="593"/>
                  </a:cubicBezTo>
                  <a:cubicBezTo>
                    <a:pt x="2931" y="643"/>
                    <a:pt x="2780" y="743"/>
                    <a:pt x="2655" y="819"/>
                  </a:cubicBezTo>
                  <a:cubicBezTo>
                    <a:pt x="2630" y="844"/>
                    <a:pt x="2630" y="894"/>
                    <a:pt x="2655" y="919"/>
                  </a:cubicBezTo>
                  <a:cubicBezTo>
                    <a:pt x="2655" y="944"/>
                    <a:pt x="2730" y="944"/>
                    <a:pt x="2755" y="944"/>
                  </a:cubicBezTo>
                  <a:cubicBezTo>
                    <a:pt x="2805" y="919"/>
                    <a:pt x="2855" y="894"/>
                    <a:pt x="2906" y="844"/>
                  </a:cubicBezTo>
                  <a:lnTo>
                    <a:pt x="2906" y="844"/>
                  </a:lnTo>
                  <a:cubicBezTo>
                    <a:pt x="2780" y="1069"/>
                    <a:pt x="2154" y="1445"/>
                    <a:pt x="1903" y="1470"/>
                  </a:cubicBezTo>
                  <a:cubicBezTo>
                    <a:pt x="1953" y="1370"/>
                    <a:pt x="1978" y="1295"/>
                    <a:pt x="2028" y="1220"/>
                  </a:cubicBezTo>
                  <a:cubicBezTo>
                    <a:pt x="2379" y="794"/>
                    <a:pt x="2805" y="493"/>
                    <a:pt x="3307" y="292"/>
                  </a:cubicBezTo>
                  <a:cubicBezTo>
                    <a:pt x="3432" y="242"/>
                    <a:pt x="3582" y="242"/>
                    <a:pt x="3708" y="217"/>
                  </a:cubicBezTo>
                  <a:cubicBezTo>
                    <a:pt x="3833" y="217"/>
                    <a:pt x="3883" y="292"/>
                    <a:pt x="3833" y="418"/>
                  </a:cubicBezTo>
                  <a:cubicBezTo>
                    <a:pt x="3783" y="518"/>
                    <a:pt x="3733" y="618"/>
                    <a:pt x="3683" y="693"/>
                  </a:cubicBezTo>
                  <a:cubicBezTo>
                    <a:pt x="3206" y="1245"/>
                    <a:pt x="2630" y="1646"/>
                    <a:pt x="1928" y="1846"/>
                  </a:cubicBezTo>
                  <a:cubicBezTo>
                    <a:pt x="1878" y="1859"/>
                    <a:pt x="1822" y="1865"/>
                    <a:pt x="1765" y="1865"/>
                  </a:cubicBezTo>
                  <a:cubicBezTo>
                    <a:pt x="1709" y="1865"/>
                    <a:pt x="1652" y="1859"/>
                    <a:pt x="1602" y="1846"/>
                  </a:cubicBezTo>
                  <a:cubicBezTo>
                    <a:pt x="1427" y="1821"/>
                    <a:pt x="1327" y="1696"/>
                    <a:pt x="1377" y="1520"/>
                  </a:cubicBezTo>
                  <a:cubicBezTo>
                    <a:pt x="1452" y="1345"/>
                    <a:pt x="1527" y="1169"/>
                    <a:pt x="1627" y="1044"/>
                  </a:cubicBezTo>
                  <a:cubicBezTo>
                    <a:pt x="1903" y="668"/>
                    <a:pt x="2229" y="393"/>
                    <a:pt x="2655" y="217"/>
                  </a:cubicBezTo>
                  <a:cubicBezTo>
                    <a:pt x="2688" y="200"/>
                    <a:pt x="2719" y="192"/>
                    <a:pt x="2747" y="192"/>
                  </a:cubicBezTo>
                  <a:close/>
                  <a:moveTo>
                    <a:pt x="4033" y="393"/>
                  </a:moveTo>
                  <a:cubicBezTo>
                    <a:pt x="4184" y="543"/>
                    <a:pt x="4334" y="718"/>
                    <a:pt x="4409" y="919"/>
                  </a:cubicBezTo>
                  <a:cubicBezTo>
                    <a:pt x="4510" y="1220"/>
                    <a:pt x="4409" y="1420"/>
                    <a:pt x="4109" y="1721"/>
                  </a:cubicBezTo>
                  <a:cubicBezTo>
                    <a:pt x="3983" y="1846"/>
                    <a:pt x="3833" y="1946"/>
                    <a:pt x="3708" y="2097"/>
                  </a:cubicBezTo>
                  <a:cubicBezTo>
                    <a:pt x="3632" y="2172"/>
                    <a:pt x="3582" y="2297"/>
                    <a:pt x="3532" y="2398"/>
                  </a:cubicBezTo>
                  <a:cubicBezTo>
                    <a:pt x="3507" y="2423"/>
                    <a:pt x="3457" y="2448"/>
                    <a:pt x="3432" y="2473"/>
                  </a:cubicBezTo>
                  <a:cubicBezTo>
                    <a:pt x="3231" y="2473"/>
                    <a:pt x="3056" y="2548"/>
                    <a:pt x="2881" y="2623"/>
                  </a:cubicBezTo>
                  <a:cubicBezTo>
                    <a:pt x="2805" y="2673"/>
                    <a:pt x="2730" y="2723"/>
                    <a:pt x="2655" y="2748"/>
                  </a:cubicBezTo>
                  <a:cubicBezTo>
                    <a:pt x="2548" y="2793"/>
                    <a:pt x="2450" y="2816"/>
                    <a:pt x="2358" y="2816"/>
                  </a:cubicBezTo>
                  <a:cubicBezTo>
                    <a:pt x="2193" y="2816"/>
                    <a:pt x="2048" y="2743"/>
                    <a:pt x="1903" y="2598"/>
                  </a:cubicBezTo>
                  <a:cubicBezTo>
                    <a:pt x="1753" y="2423"/>
                    <a:pt x="1652" y="2247"/>
                    <a:pt x="1552" y="2047"/>
                  </a:cubicBezTo>
                  <a:cubicBezTo>
                    <a:pt x="1828" y="2047"/>
                    <a:pt x="2053" y="1997"/>
                    <a:pt x="2304" y="1896"/>
                  </a:cubicBezTo>
                  <a:cubicBezTo>
                    <a:pt x="2881" y="1671"/>
                    <a:pt x="3382" y="1295"/>
                    <a:pt x="3783" y="819"/>
                  </a:cubicBezTo>
                  <a:cubicBezTo>
                    <a:pt x="3883" y="693"/>
                    <a:pt x="3958" y="543"/>
                    <a:pt x="4033" y="393"/>
                  </a:cubicBezTo>
                  <a:close/>
                  <a:moveTo>
                    <a:pt x="5665" y="1564"/>
                  </a:moveTo>
                  <a:cubicBezTo>
                    <a:pt x="5747" y="1564"/>
                    <a:pt x="5826" y="1609"/>
                    <a:pt x="5888" y="1671"/>
                  </a:cubicBezTo>
                  <a:cubicBezTo>
                    <a:pt x="6114" y="1871"/>
                    <a:pt x="6314" y="2097"/>
                    <a:pt x="6490" y="2373"/>
                  </a:cubicBezTo>
                  <a:cubicBezTo>
                    <a:pt x="6565" y="2498"/>
                    <a:pt x="6640" y="2623"/>
                    <a:pt x="6715" y="2774"/>
                  </a:cubicBezTo>
                  <a:cubicBezTo>
                    <a:pt x="6740" y="2799"/>
                    <a:pt x="6740" y="2874"/>
                    <a:pt x="6740" y="2924"/>
                  </a:cubicBezTo>
                  <a:cubicBezTo>
                    <a:pt x="6726" y="2925"/>
                    <a:pt x="6712" y="2925"/>
                    <a:pt x="6698" y="2925"/>
                  </a:cubicBezTo>
                  <a:cubicBezTo>
                    <a:pt x="6227" y="2925"/>
                    <a:pt x="5628" y="2529"/>
                    <a:pt x="5312" y="1896"/>
                  </a:cubicBezTo>
                  <a:cubicBezTo>
                    <a:pt x="5362" y="1846"/>
                    <a:pt x="5412" y="1821"/>
                    <a:pt x="5487" y="1771"/>
                  </a:cubicBezTo>
                  <a:cubicBezTo>
                    <a:pt x="5487" y="1796"/>
                    <a:pt x="5512" y="1846"/>
                    <a:pt x="5537" y="1896"/>
                  </a:cubicBezTo>
                  <a:cubicBezTo>
                    <a:pt x="5637" y="2172"/>
                    <a:pt x="5813" y="2398"/>
                    <a:pt x="6038" y="2573"/>
                  </a:cubicBezTo>
                  <a:cubicBezTo>
                    <a:pt x="6089" y="2623"/>
                    <a:pt x="6189" y="2673"/>
                    <a:pt x="6264" y="2698"/>
                  </a:cubicBezTo>
                  <a:cubicBezTo>
                    <a:pt x="6274" y="2702"/>
                    <a:pt x="6284" y="2703"/>
                    <a:pt x="6293" y="2703"/>
                  </a:cubicBezTo>
                  <a:cubicBezTo>
                    <a:pt x="6358" y="2703"/>
                    <a:pt x="6414" y="2635"/>
                    <a:pt x="6414" y="2548"/>
                  </a:cubicBezTo>
                  <a:cubicBezTo>
                    <a:pt x="6414" y="2473"/>
                    <a:pt x="6389" y="2398"/>
                    <a:pt x="6364" y="2347"/>
                  </a:cubicBezTo>
                  <a:cubicBezTo>
                    <a:pt x="6314" y="2247"/>
                    <a:pt x="6239" y="2172"/>
                    <a:pt x="6189" y="2072"/>
                  </a:cubicBezTo>
                  <a:cubicBezTo>
                    <a:pt x="6164" y="2047"/>
                    <a:pt x="6114" y="2047"/>
                    <a:pt x="6089" y="2047"/>
                  </a:cubicBezTo>
                  <a:cubicBezTo>
                    <a:pt x="6063" y="2072"/>
                    <a:pt x="6038" y="2122"/>
                    <a:pt x="6038" y="2147"/>
                  </a:cubicBezTo>
                  <a:cubicBezTo>
                    <a:pt x="6063" y="2222"/>
                    <a:pt x="6114" y="2272"/>
                    <a:pt x="6139" y="2322"/>
                  </a:cubicBezTo>
                  <a:cubicBezTo>
                    <a:pt x="6189" y="2373"/>
                    <a:pt x="6214" y="2423"/>
                    <a:pt x="6264" y="2523"/>
                  </a:cubicBezTo>
                  <a:cubicBezTo>
                    <a:pt x="5988" y="2398"/>
                    <a:pt x="5662" y="1896"/>
                    <a:pt x="5612" y="1570"/>
                  </a:cubicBezTo>
                  <a:cubicBezTo>
                    <a:pt x="5630" y="1566"/>
                    <a:pt x="5648" y="1564"/>
                    <a:pt x="5665" y="1564"/>
                  </a:cubicBezTo>
                  <a:close/>
                  <a:moveTo>
                    <a:pt x="5036" y="1746"/>
                  </a:moveTo>
                  <a:cubicBezTo>
                    <a:pt x="5211" y="2122"/>
                    <a:pt x="5412" y="2423"/>
                    <a:pt x="5688" y="2648"/>
                  </a:cubicBezTo>
                  <a:cubicBezTo>
                    <a:pt x="5963" y="2924"/>
                    <a:pt x="6289" y="3049"/>
                    <a:pt x="6665" y="3099"/>
                  </a:cubicBezTo>
                  <a:cubicBezTo>
                    <a:pt x="6389" y="3576"/>
                    <a:pt x="5988" y="3851"/>
                    <a:pt x="5462" y="3926"/>
                  </a:cubicBezTo>
                  <a:cubicBezTo>
                    <a:pt x="5186" y="3977"/>
                    <a:pt x="4911" y="4002"/>
                    <a:pt x="4660" y="4152"/>
                  </a:cubicBezTo>
                  <a:lnTo>
                    <a:pt x="4610" y="4152"/>
                  </a:lnTo>
                  <a:cubicBezTo>
                    <a:pt x="4685" y="3851"/>
                    <a:pt x="4585" y="3576"/>
                    <a:pt x="4510" y="3300"/>
                  </a:cubicBezTo>
                  <a:cubicBezTo>
                    <a:pt x="4434" y="2974"/>
                    <a:pt x="4510" y="2648"/>
                    <a:pt x="4660" y="2347"/>
                  </a:cubicBezTo>
                  <a:cubicBezTo>
                    <a:pt x="4760" y="2147"/>
                    <a:pt x="4911" y="1946"/>
                    <a:pt x="5036" y="1746"/>
                  </a:cubicBezTo>
                  <a:close/>
                  <a:moveTo>
                    <a:pt x="1300" y="5469"/>
                  </a:moveTo>
                  <a:cubicBezTo>
                    <a:pt x="1349" y="5469"/>
                    <a:pt x="1402" y="5489"/>
                    <a:pt x="1452" y="5530"/>
                  </a:cubicBezTo>
                  <a:cubicBezTo>
                    <a:pt x="1527" y="5581"/>
                    <a:pt x="1577" y="5656"/>
                    <a:pt x="1602" y="5706"/>
                  </a:cubicBezTo>
                  <a:cubicBezTo>
                    <a:pt x="1803" y="6082"/>
                    <a:pt x="1828" y="6483"/>
                    <a:pt x="1803" y="6909"/>
                  </a:cubicBezTo>
                  <a:cubicBezTo>
                    <a:pt x="1477" y="6608"/>
                    <a:pt x="1226" y="6307"/>
                    <a:pt x="1101" y="5931"/>
                  </a:cubicBezTo>
                  <a:cubicBezTo>
                    <a:pt x="1076" y="5856"/>
                    <a:pt x="1076" y="5756"/>
                    <a:pt x="1101" y="5681"/>
                  </a:cubicBezTo>
                  <a:cubicBezTo>
                    <a:pt x="1118" y="5547"/>
                    <a:pt x="1201" y="5469"/>
                    <a:pt x="1300" y="5469"/>
                  </a:cubicBezTo>
                  <a:close/>
                  <a:moveTo>
                    <a:pt x="3607" y="6383"/>
                  </a:moveTo>
                  <a:cubicBezTo>
                    <a:pt x="3657" y="6408"/>
                    <a:pt x="3733" y="6433"/>
                    <a:pt x="3758" y="6458"/>
                  </a:cubicBezTo>
                  <a:cubicBezTo>
                    <a:pt x="3758" y="6508"/>
                    <a:pt x="3733" y="6583"/>
                    <a:pt x="3708" y="6608"/>
                  </a:cubicBezTo>
                  <a:cubicBezTo>
                    <a:pt x="3607" y="6708"/>
                    <a:pt x="3507" y="6784"/>
                    <a:pt x="3407" y="6834"/>
                  </a:cubicBezTo>
                  <a:cubicBezTo>
                    <a:pt x="3031" y="6959"/>
                    <a:pt x="2655" y="7034"/>
                    <a:pt x="2254" y="7059"/>
                  </a:cubicBezTo>
                  <a:cubicBezTo>
                    <a:pt x="2229" y="7059"/>
                    <a:pt x="2204" y="7034"/>
                    <a:pt x="2204" y="7034"/>
                  </a:cubicBezTo>
                  <a:cubicBezTo>
                    <a:pt x="2204" y="7034"/>
                    <a:pt x="2179" y="7034"/>
                    <a:pt x="2179" y="7009"/>
                  </a:cubicBezTo>
                  <a:cubicBezTo>
                    <a:pt x="2304" y="6934"/>
                    <a:pt x="2429" y="6834"/>
                    <a:pt x="2530" y="6758"/>
                  </a:cubicBezTo>
                  <a:cubicBezTo>
                    <a:pt x="2855" y="6558"/>
                    <a:pt x="3156" y="6408"/>
                    <a:pt x="3532" y="6383"/>
                  </a:cubicBezTo>
                  <a:close/>
                  <a:moveTo>
                    <a:pt x="315" y="7567"/>
                  </a:moveTo>
                  <a:cubicBezTo>
                    <a:pt x="355" y="7567"/>
                    <a:pt x="399" y="7573"/>
                    <a:pt x="424" y="7586"/>
                  </a:cubicBezTo>
                  <a:cubicBezTo>
                    <a:pt x="800" y="7736"/>
                    <a:pt x="1101" y="7987"/>
                    <a:pt x="1352" y="8312"/>
                  </a:cubicBezTo>
                  <a:cubicBezTo>
                    <a:pt x="1377" y="8337"/>
                    <a:pt x="1402" y="8388"/>
                    <a:pt x="1452" y="8438"/>
                  </a:cubicBezTo>
                  <a:cubicBezTo>
                    <a:pt x="1101" y="8388"/>
                    <a:pt x="800" y="8337"/>
                    <a:pt x="525" y="8187"/>
                  </a:cubicBezTo>
                  <a:cubicBezTo>
                    <a:pt x="374" y="8087"/>
                    <a:pt x="249" y="7987"/>
                    <a:pt x="199" y="7811"/>
                  </a:cubicBezTo>
                  <a:cubicBezTo>
                    <a:pt x="174" y="7736"/>
                    <a:pt x="199" y="7636"/>
                    <a:pt x="224" y="7586"/>
                  </a:cubicBezTo>
                  <a:cubicBezTo>
                    <a:pt x="236" y="7573"/>
                    <a:pt x="274" y="7567"/>
                    <a:pt x="315" y="7567"/>
                  </a:cubicBezTo>
                  <a:close/>
                  <a:moveTo>
                    <a:pt x="3080" y="7574"/>
                  </a:moveTo>
                  <a:cubicBezTo>
                    <a:pt x="3145" y="7574"/>
                    <a:pt x="3206" y="7586"/>
                    <a:pt x="3256" y="7586"/>
                  </a:cubicBezTo>
                  <a:cubicBezTo>
                    <a:pt x="3332" y="7611"/>
                    <a:pt x="3357" y="7661"/>
                    <a:pt x="3307" y="7736"/>
                  </a:cubicBezTo>
                  <a:cubicBezTo>
                    <a:pt x="3231" y="7811"/>
                    <a:pt x="3156" y="7886"/>
                    <a:pt x="3056" y="7936"/>
                  </a:cubicBezTo>
                  <a:cubicBezTo>
                    <a:pt x="2730" y="8187"/>
                    <a:pt x="2329" y="8312"/>
                    <a:pt x="1928" y="8413"/>
                  </a:cubicBezTo>
                  <a:cubicBezTo>
                    <a:pt x="1853" y="8438"/>
                    <a:pt x="1778" y="8438"/>
                    <a:pt x="1678" y="8438"/>
                  </a:cubicBezTo>
                  <a:cubicBezTo>
                    <a:pt x="1678" y="8413"/>
                    <a:pt x="1678" y="8413"/>
                    <a:pt x="1678" y="8388"/>
                  </a:cubicBezTo>
                  <a:cubicBezTo>
                    <a:pt x="1703" y="8363"/>
                    <a:pt x="1728" y="8312"/>
                    <a:pt x="1753" y="8287"/>
                  </a:cubicBezTo>
                  <a:cubicBezTo>
                    <a:pt x="2104" y="7936"/>
                    <a:pt x="2505" y="7686"/>
                    <a:pt x="2981" y="7586"/>
                  </a:cubicBezTo>
                  <a:cubicBezTo>
                    <a:pt x="3014" y="7577"/>
                    <a:pt x="3048" y="7574"/>
                    <a:pt x="3080" y="7574"/>
                  </a:cubicBezTo>
                  <a:close/>
                  <a:moveTo>
                    <a:pt x="2782" y="0"/>
                  </a:moveTo>
                  <a:cubicBezTo>
                    <a:pt x="2759" y="0"/>
                    <a:pt x="2733" y="5"/>
                    <a:pt x="2705" y="17"/>
                  </a:cubicBezTo>
                  <a:cubicBezTo>
                    <a:pt x="2379" y="142"/>
                    <a:pt x="2079" y="317"/>
                    <a:pt x="1803" y="568"/>
                  </a:cubicBezTo>
                  <a:cubicBezTo>
                    <a:pt x="1552" y="819"/>
                    <a:pt x="1327" y="1069"/>
                    <a:pt x="1251" y="1420"/>
                  </a:cubicBezTo>
                  <a:cubicBezTo>
                    <a:pt x="1201" y="1520"/>
                    <a:pt x="1201" y="1696"/>
                    <a:pt x="1226" y="1796"/>
                  </a:cubicBezTo>
                  <a:cubicBezTo>
                    <a:pt x="1302" y="1997"/>
                    <a:pt x="1402" y="2172"/>
                    <a:pt x="1502" y="2347"/>
                  </a:cubicBezTo>
                  <a:cubicBezTo>
                    <a:pt x="1627" y="2548"/>
                    <a:pt x="1753" y="2723"/>
                    <a:pt x="1953" y="2849"/>
                  </a:cubicBezTo>
                  <a:cubicBezTo>
                    <a:pt x="2071" y="2927"/>
                    <a:pt x="2203" y="2990"/>
                    <a:pt x="2351" y="2990"/>
                  </a:cubicBezTo>
                  <a:cubicBezTo>
                    <a:pt x="2393" y="2990"/>
                    <a:pt x="2436" y="2985"/>
                    <a:pt x="2480" y="2974"/>
                  </a:cubicBezTo>
                  <a:cubicBezTo>
                    <a:pt x="2630" y="2924"/>
                    <a:pt x="2780" y="2849"/>
                    <a:pt x="2956" y="2799"/>
                  </a:cubicBezTo>
                  <a:cubicBezTo>
                    <a:pt x="3106" y="2748"/>
                    <a:pt x="3256" y="2673"/>
                    <a:pt x="3432" y="2648"/>
                  </a:cubicBezTo>
                  <a:cubicBezTo>
                    <a:pt x="3445" y="2641"/>
                    <a:pt x="3457" y="2638"/>
                    <a:pt x="3467" y="2638"/>
                  </a:cubicBezTo>
                  <a:cubicBezTo>
                    <a:pt x="3494" y="2638"/>
                    <a:pt x="3507" y="2662"/>
                    <a:pt x="3507" y="2698"/>
                  </a:cubicBezTo>
                  <a:cubicBezTo>
                    <a:pt x="3557" y="3049"/>
                    <a:pt x="3557" y="3400"/>
                    <a:pt x="3482" y="3751"/>
                  </a:cubicBezTo>
                  <a:cubicBezTo>
                    <a:pt x="3357" y="4277"/>
                    <a:pt x="3131" y="4753"/>
                    <a:pt x="2881" y="5230"/>
                  </a:cubicBezTo>
                  <a:cubicBezTo>
                    <a:pt x="2605" y="5731"/>
                    <a:pt x="2304" y="6257"/>
                    <a:pt x="2028" y="6758"/>
                  </a:cubicBezTo>
                  <a:cubicBezTo>
                    <a:pt x="2028" y="6758"/>
                    <a:pt x="2028" y="6784"/>
                    <a:pt x="2003" y="6809"/>
                  </a:cubicBezTo>
                  <a:cubicBezTo>
                    <a:pt x="1978" y="6533"/>
                    <a:pt x="1953" y="6282"/>
                    <a:pt x="1903" y="6032"/>
                  </a:cubicBezTo>
                  <a:cubicBezTo>
                    <a:pt x="1878" y="5781"/>
                    <a:pt x="1778" y="5555"/>
                    <a:pt x="1552" y="5405"/>
                  </a:cubicBezTo>
                  <a:cubicBezTo>
                    <a:pt x="1472" y="5334"/>
                    <a:pt x="1383" y="5301"/>
                    <a:pt x="1296" y="5301"/>
                  </a:cubicBezTo>
                  <a:cubicBezTo>
                    <a:pt x="1139" y="5301"/>
                    <a:pt x="990" y="5411"/>
                    <a:pt x="926" y="5606"/>
                  </a:cubicBezTo>
                  <a:cubicBezTo>
                    <a:pt x="875" y="5756"/>
                    <a:pt x="901" y="5906"/>
                    <a:pt x="976" y="6057"/>
                  </a:cubicBezTo>
                  <a:cubicBezTo>
                    <a:pt x="1101" y="6408"/>
                    <a:pt x="1327" y="6708"/>
                    <a:pt x="1602" y="6959"/>
                  </a:cubicBezTo>
                  <a:cubicBezTo>
                    <a:pt x="1652" y="7009"/>
                    <a:pt x="1728" y="7084"/>
                    <a:pt x="1778" y="7134"/>
                  </a:cubicBezTo>
                  <a:cubicBezTo>
                    <a:pt x="1803" y="7185"/>
                    <a:pt x="1803" y="7235"/>
                    <a:pt x="1778" y="7285"/>
                  </a:cubicBezTo>
                  <a:cubicBezTo>
                    <a:pt x="1703" y="7510"/>
                    <a:pt x="1627" y="7711"/>
                    <a:pt x="1552" y="7911"/>
                  </a:cubicBezTo>
                  <a:cubicBezTo>
                    <a:pt x="1527" y="8012"/>
                    <a:pt x="1502" y="8087"/>
                    <a:pt x="1477" y="8187"/>
                  </a:cubicBezTo>
                  <a:cubicBezTo>
                    <a:pt x="1452" y="8137"/>
                    <a:pt x="1427" y="8112"/>
                    <a:pt x="1402" y="8087"/>
                  </a:cubicBezTo>
                  <a:cubicBezTo>
                    <a:pt x="1176" y="7836"/>
                    <a:pt x="926" y="7636"/>
                    <a:pt x="625" y="7485"/>
                  </a:cubicBezTo>
                  <a:cubicBezTo>
                    <a:pt x="525" y="7435"/>
                    <a:pt x="424" y="7410"/>
                    <a:pt x="324" y="7385"/>
                  </a:cubicBezTo>
                  <a:cubicBezTo>
                    <a:pt x="309" y="7383"/>
                    <a:pt x="294" y="7382"/>
                    <a:pt x="280" y="7382"/>
                  </a:cubicBezTo>
                  <a:cubicBezTo>
                    <a:pt x="124" y="7382"/>
                    <a:pt x="0" y="7502"/>
                    <a:pt x="23" y="7686"/>
                  </a:cubicBezTo>
                  <a:cubicBezTo>
                    <a:pt x="23" y="7987"/>
                    <a:pt x="174" y="8187"/>
                    <a:pt x="424" y="8312"/>
                  </a:cubicBezTo>
                  <a:cubicBezTo>
                    <a:pt x="600" y="8413"/>
                    <a:pt x="825" y="8463"/>
                    <a:pt x="1026" y="8538"/>
                  </a:cubicBezTo>
                  <a:cubicBezTo>
                    <a:pt x="1151" y="8563"/>
                    <a:pt x="1277" y="8588"/>
                    <a:pt x="1402" y="8613"/>
                  </a:cubicBezTo>
                  <a:cubicBezTo>
                    <a:pt x="1402" y="8764"/>
                    <a:pt x="1402" y="8889"/>
                    <a:pt x="1427" y="9039"/>
                  </a:cubicBezTo>
                  <a:cubicBezTo>
                    <a:pt x="1427" y="9139"/>
                    <a:pt x="1452" y="9265"/>
                    <a:pt x="1502" y="9365"/>
                  </a:cubicBezTo>
                  <a:cubicBezTo>
                    <a:pt x="1502" y="9406"/>
                    <a:pt x="1535" y="9447"/>
                    <a:pt x="1575" y="9447"/>
                  </a:cubicBezTo>
                  <a:cubicBezTo>
                    <a:pt x="1584" y="9447"/>
                    <a:pt x="1593" y="9445"/>
                    <a:pt x="1602" y="9440"/>
                  </a:cubicBezTo>
                  <a:cubicBezTo>
                    <a:pt x="1627" y="9415"/>
                    <a:pt x="1652" y="9340"/>
                    <a:pt x="1652" y="9315"/>
                  </a:cubicBezTo>
                  <a:cubicBezTo>
                    <a:pt x="1552" y="9089"/>
                    <a:pt x="1552" y="8889"/>
                    <a:pt x="1602" y="8663"/>
                  </a:cubicBezTo>
                  <a:cubicBezTo>
                    <a:pt x="1602" y="8638"/>
                    <a:pt x="1627" y="8613"/>
                    <a:pt x="1678" y="8613"/>
                  </a:cubicBezTo>
                  <a:cubicBezTo>
                    <a:pt x="1715" y="8601"/>
                    <a:pt x="1753" y="8601"/>
                    <a:pt x="1790" y="8601"/>
                  </a:cubicBezTo>
                  <a:cubicBezTo>
                    <a:pt x="1828" y="8601"/>
                    <a:pt x="1865" y="8601"/>
                    <a:pt x="1903" y="8588"/>
                  </a:cubicBezTo>
                  <a:cubicBezTo>
                    <a:pt x="2354" y="8488"/>
                    <a:pt x="2805" y="8337"/>
                    <a:pt x="3206" y="8062"/>
                  </a:cubicBezTo>
                  <a:cubicBezTo>
                    <a:pt x="3307" y="7987"/>
                    <a:pt x="3382" y="7886"/>
                    <a:pt x="3457" y="7786"/>
                  </a:cubicBezTo>
                  <a:cubicBezTo>
                    <a:pt x="3557" y="7661"/>
                    <a:pt x="3507" y="7510"/>
                    <a:pt x="3357" y="7435"/>
                  </a:cubicBezTo>
                  <a:cubicBezTo>
                    <a:pt x="3256" y="7410"/>
                    <a:pt x="3131" y="7410"/>
                    <a:pt x="3031" y="7410"/>
                  </a:cubicBezTo>
                  <a:cubicBezTo>
                    <a:pt x="2780" y="7435"/>
                    <a:pt x="2530" y="7510"/>
                    <a:pt x="2304" y="7661"/>
                  </a:cubicBezTo>
                  <a:cubicBezTo>
                    <a:pt x="2104" y="7786"/>
                    <a:pt x="1903" y="7911"/>
                    <a:pt x="1678" y="8062"/>
                  </a:cubicBezTo>
                  <a:cubicBezTo>
                    <a:pt x="1778" y="7811"/>
                    <a:pt x="1878" y="7561"/>
                    <a:pt x="1953" y="7310"/>
                  </a:cubicBezTo>
                  <a:cubicBezTo>
                    <a:pt x="1978" y="7235"/>
                    <a:pt x="2028" y="7235"/>
                    <a:pt x="2104" y="7210"/>
                  </a:cubicBezTo>
                  <a:cubicBezTo>
                    <a:pt x="2187" y="7210"/>
                    <a:pt x="2282" y="7221"/>
                    <a:pt x="2373" y="7221"/>
                  </a:cubicBezTo>
                  <a:cubicBezTo>
                    <a:pt x="2418" y="7221"/>
                    <a:pt x="2463" y="7218"/>
                    <a:pt x="2505" y="7210"/>
                  </a:cubicBezTo>
                  <a:cubicBezTo>
                    <a:pt x="2830" y="7134"/>
                    <a:pt x="3131" y="7084"/>
                    <a:pt x="3432" y="7009"/>
                  </a:cubicBezTo>
                  <a:cubicBezTo>
                    <a:pt x="3607" y="6959"/>
                    <a:pt x="3758" y="6834"/>
                    <a:pt x="3858" y="6683"/>
                  </a:cubicBezTo>
                  <a:cubicBezTo>
                    <a:pt x="4008" y="6508"/>
                    <a:pt x="3933" y="6282"/>
                    <a:pt x="3708" y="6232"/>
                  </a:cubicBezTo>
                  <a:cubicBezTo>
                    <a:pt x="3641" y="6232"/>
                    <a:pt x="3585" y="6221"/>
                    <a:pt x="3526" y="6221"/>
                  </a:cubicBezTo>
                  <a:cubicBezTo>
                    <a:pt x="3496" y="6221"/>
                    <a:pt x="3465" y="6224"/>
                    <a:pt x="3432" y="6232"/>
                  </a:cubicBezTo>
                  <a:cubicBezTo>
                    <a:pt x="3031" y="6257"/>
                    <a:pt x="2680" y="6458"/>
                    <a:pt x="2354" y="6683"/>
                  </a:cubicBezTo>
                  <a:cubicBezTo>
                    <a:pt x="2304" y="6708"/>
                    <a:pt x="2279" y="6733"/>
                    <a:pt x="2229" y="6758"/>
                  </a:cubicBezTo>
                  <a:cubicBezTo>
                    <a:pt x="2304" y="6558"/>
                    <a:pt x="2404" y="6408"/>
                    <a:pt x="2505" y="6232"/>
                  </a:cubicBezTo>
                  <a:cubicBezTo>
                    <a:pt x="2555" y="6107"/>
                    <a:pt x="2630" y="6007"/>
                    <a:pt x="2755" y="5982"/>
                  </a:cubicBezTo>
                  <a:cubicBezTo>
                    <a:pt x="2830" y="5982"/>
                    <a:pt x="2906" y="5931"/>
                    <a:pt x="2956" y="5906"/>
                  </a:cubicBezTo>
                  <a:cubicBezTo>
                    <a:pt x="3532" y="5530"/>
                    <a:pt x="4058" y="5079"/>
                    <a:pt x="4459" y="4503"/>
                  </a:cubicBezTo>
                  <a:cubicBezTo>
                    <a:pt x="4459" y="4478"/>
                    <a:pt x="4485" y="4453"/>
                    <a:pt x="4510" y="4428"/>
                  </a:cubicBezTo>
                  <a:cubicBezTo>
                    <a:pt x="4735" y="4277"/>
                    <a:pt x="4986" y="4152"/>
                    <a:pt x="5261" y="4127"/>
                  </a:cubicBezTo>
                  <a:cubicBezTo>
                    <a:pt x="5938" y="4077"/>
                    <a:pt x="6439" y="3801"/>
                    <a:pt x="6790" y="3225"/>
                  </a:cubicBezTo>
                  <a:cubicBezTo>
                    <a:pt x="6916" y="3049"/>
                    <a:pt x="6941" y="2899"/>
                    <a:pt x="6866" y="2698"/>
                  </a:cubicBezTo>
                  <a:cubicBezTo>
                    <a:pt x="6665" y="2222"/>
                    <a:pt x="6339" y="1821"/>
                    <a:pt x="5938" y="1495"/>
                  </a:cubicBezTo>
                  <a:cubicBezTo>
                    <a:pt x="5913" y="1470"/>
                    <a:pt x="5863" y="1445"/>
                    <a:pt x="5788" y="1420"/>
                  </a:cubicBezTo>
                  <a:cubicBezTo>
                    <a:pt x="5735" y="1398"/>
                    <a:pt x="5685" y="1386"/>
                    <a:pt x="5637" y="1386"/>
                  </a:cubicBezTo>
                  <a:cubicBezTo>
                    <a:pt x="5527" y="1386"/>
                    <a:pt x="5432" y="1448"/>
                    <a:pt x="5362" y="1570"/>
                  </a:cubicBezTo>
                  <a:cubicBezTo>
                    <a:pt x="5337" y="1621"/>
                    <a:pt x="5287" y="1671"/>
                    <a:pt x="5236" y="1746"/>
                  </a:cubicBezTo>
                  <a:cubicBezTo>
                    <a:pt x="5211" y="1696"/>
                    <a:pt x="5211" y="1671"/>
                    <a:pt x="5186" y="1646"/>
                  </a:cubicBezTo>
                  <a:cubicBezTo>
                    <a:pt x="5158" y="1575"/>
                    <a:pt x="5122" y="1544"/>
                    <a:pt x="5082" y="1544"/>
                  </a:cubicBezTo>
                  <a:cubicBezTo>
                    <a:pt x="5051" y="1544"/>
                    <a:pt x="5019" y="1563"/>
                    <a:pt x="4986" y="1596"/>
                  </a:cubicBezTo>
                  <a:cubicBezTo>
                    <a:pt x="4434" y="2172"/>
                    <a:pt x="4159" y="2824"/>
                    <a:pt x="4434" y="3601"/>
                  </a:cubicBezTo>
                  <a:cubicBezTo>
                    <a:pt x="4510" y="3901"/>
                    <a:pt x="4459" y="4177"/>
                    <a:pt x="4284" y="4428"/>
                  </a:cubicBezTo>
                  <a:cubicBezTo>
                    <a:pt x="3933" y="4979"/>
                    <a:pt x="3432" y="5380"/>
                    <a:pt x="2881" y="5731"/>
                  </a:cubicBezTo>
                  <a:cubicBezTo>
                    <a:pt x="2855" y="5756"/>
                    <a:pt x="2805" y="5781"/>
                    <a:pt x="2780" y="5806"/>
                  </a:cubicBezTo>
                  <a:cubicBezTo>
                    <a:pt x="2780" y="5806"/>
                    <a:pt x="2780" y="5781"/>
                    <a:pt x="2755" y="5781"/>
                  </a:cubicBezTo>
                  <a:cubicBezTo>
                    <a:pt x="2906" y="5530"/>
                    <a:pt x="3031" y="5255"/>
                    <a:pt x="3181" y="5004"/>
                  </a:cubicBezTo>
                  <a:cubicBezTo>
                    <a:pt x="3557" y="4277"/>
                    <a:pt x="3808" y="3500"/>
                    <a:pt x="3683" y="2648"/>
                  </a:cubicBezTo>
                  <a:cubicBezTo>
                    <a:pt x="3657" y="2448"/>
                    <a:pt x="3708" y="2272"/>
                    <a:pt x="3883" y="2147"/>
                  </a:cubicBezTo>
                  <a:cubicBezTo>
                    <a:pt x="3908" y="2122"/>
                    <a:pt x="3958" y="2072"/>
                    <a:pt x="3983" y="2047"/>
                  </a:cubicBezTo>
                  <a:cubicBezTo>
                    <a:pt x="4184" y="1871"/>
                    <a:pt x="4384" y="1721"/>
                    <a:pt x="4510" y="1495"/>
                  </a:cubicBezTo>
                  <a:cubicBezTo>
                    <a:pt x="4635" y="1245"/>
                    <a:pt x="4660" y="994"/>
                    <a:pt x="4510" y="743"/>
                  </a:cubicBezTo>
                  <a:cubicBezTo>
                    <a:pt x="4384" y="568"/>
                    <a:pt x="4234" y="367"/>
                    <a:pt x="4084" y="192"/>
                  </a:cubicBezTo>
                  <a:cubicBezTo>
                    <a:pt x="4058" y="167"/>
                    <a:pt x="3983" y="142"/>
                    <a:pt x="3933" y="117"/>
                  </a:cubicBezTo>
                  <a:cubicBezTo>
                    <a:pt x="3832" y="66"/>
                    <a:pt x="3731" y="44"/>
                    <a:pt x="3630" y="44"/>
                  </a:cubicBezTo>
                  <a:cubicBezTo>
                    <a:pt x="3480" y="44"/>
                    <a:pt x="3331" y="92"/>
                    <a:pt x="3181" y="167"/>
                  </a:cubicBezTo>
                  <a:cubicBezTo>
                    <a:pt x="3145" y="176"/>
                    <a:pt x="3115" y="182"/>
                    <a:pt x="3088" y="182"/>
                  </a:cubicBezTo>
                  <a:cubicBezTo>
                    <a:pt x="3041" y="182"/>
                    <a:pt x="3003" y="165"/>
                    <a:pt x="2956" y="117"/>
                  </a:cubicBezTo>
                  <a:cubicBezTo>
                    <a:pt x="2917" y="59"/>
                    <a:pt x="2863" y="0"/>
                    <a:pt x="27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22"/>
            <p:cNvSpPr/>
            <p:nvPr/>
          </p:nvSpPr>
          <p:spPr>
            <a:xfrm>
              <a:off x="7917478" y="961024"/>
              <a:ext cx="48589" cy="31521"/>
            </a:xfrm>
            <a:custGeom>
              <a:rect b="b" l="l" r="r" t="t"/>
              <a:pathLst>
                <a:path extrusionOk="0" h="277" w="427">
                  <a:moveTo>
                    <a:pt x="126" y="1"/>
                  </a:moveTo>
                  <a:cubicBezTo>
                    <a:pt x="101" y="1"/>
                    <a:pt x="51" y="26"/>
                    <a:pt x="0" y="26"/>
                  </a:cubicBezTo>
                  <a:cubicBezTo>
                    <a:pt x="25" y="76"/>
                    <a:pt x="25" y="126"/>
                    <a:pt x="51" y="151"/>
                  </a:cubicBezTo>
                  <a:cubicBezTo>
                    <a:pt x="126" y="201"/>
                    <a:pt x="226" y="227"/>
                    <a:pt x="326" y="277"/>
                  </a:cubicBezTo>
                  <a:cubicBezTo>
                    <a:pt x="376" y="252"/>
                    <a:pt x="401" y="227"/>
                    <a:pt x="426" y="201"/>
                  </a:cubicBezTo>
                  <a:cubicBezTo>
                    <a:pt x="426" y="176"/>
                    <a:pt x="376" y="126"/>
                    <a:pt x="351" y="101"/>
                  </a:cubicBezTo>
                  <a:cubicBezTo>
                    <a:pt x="276" y="76"/>
                    <a:pt x="201" y="26"/>
                    <a:pt x="1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22"/>
            <p:cNvSpPr/>
            <p:nvPr/>
          </p:nvSpPr>
          <p:spPr>
            <a:xfrm>
              <a:off x="7860467" y="966714"/>
              <a:ext cx="37096" cy="34365"/>
            </a:xfrm>
            <a:custGeom>
              <a:rect b="b" l="l" r="r" t="t"/>
              <a:pathLst>
                <a:path extrusionOk="0" h="302" w="326">
                  <a:moveTo>
                    <a:pt x="92" y="0"/>
                  </a:moveTo>
                  <a:cubicBezTo>
                    <a:pt x="57" y="0"/>
                    <a:pt x="25" y="28"/>
                    <a:pt x="25" y="76"/>
                  </a:cubicBezTo>
                  <a:cubicBezTo>
                    <a:pt x="0" y="151"/>
                    <a:pt x="151" y="302"/>
                    <a:pt x="226" y="302"/>
                  </a:cubicBezTo>
                  <a:cubicBezTo>
                    <a:pt x="276" y="302"/>
                    <a:pt x="326" y="252"/>
                    <a:pt x="301" y="202"/>
                  </a:cubicBezTo>
                  <a:cubicBezTo>
                    <a:pt x="251" y="126"/>
                    <a:pt x="201" y="76"/>
                    <a:pt x="151" y="26"/>
                  </a:cubicBezTo>
                  <a:cubicBezTo>
                    <a:pt x="133" y="8"/>
                    <a:pt x="112" y="0"/>
                    <a:pt x="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22"/>
            <p:cNvSpPr/>
            <p:nvPr/>
          </p:nvSpPr>
          <p:spPr>
            <a:xfrm>
              <a:off x="7920322" y="998121"/>
              <a:ext cx="34365" cy="22986"/>
            </a:xfrm>
            <a:custGeom>
              <a:rect b="b" l="l" r="r" t="t"/>
              <a:pathLst>
                <a:path extrusionOk="0" h="202" w="302">
                  <a:moveTo>
                    <a:pt x="76" y="1"/>
                  </a:moveTo>
                  <a:cubicBezTo>
                    <a:pt x="51" y="1"/>
                    <a:pt x="0" y="26"/>
                    <a:pt x="0" y="51"/>
                  </a:cubicBezTo>
                  <a:cubicBezTo>
                    <a:pt x="0" y="76"/>
                    <a:pt x="26" y="126"/>
                    <a:pt x="51" y="151"/>
                  </a:cubicBezTo>
                  <a:cubicBezTo>
                    <a:pt x="76" y="176"/>
                    <a:pt x="126" y="176"/>
                    <a:pt x="201" y="201"/>
                  </a:cubicBezTo>
                  <a:cubicBezTo>
                    <a:pt x="226" y="176"/>
                    <a:pt x="276" y="151"/>
                    <a:pt x="301" y="101"/>
                  </a:cubicBezTo>
                  <a:cubicBezTo>
                    <a:pt x="301" y="26"/>
                    <a:pt x="251" y="26"/>
                    <a:pt x="2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22"/>
            <p:cNvSpPr/>
            <p:nvPr/>
          </p:nvSpPr>
          <p:spPr>
            <a:xfrm>
              <a:off x="8168391" y="992431"/>
              <a:ext cx="31521" cy="62813"/>
            </a:xfrm>
            <a:custGeom>
              <a:rect b="b" l="l" r="r" t="t"/>
              <a:pathLst>
                <a:path extrusionOk="0" h="552" w="277">
                  <a:moveTo>
                    <a:pt x="226" y="1"/>
                  </a:moveTo>
                  <a:cubicBezTo>
                    <a:pt x="176" y="1"/>
                    <a:pt x="126" y="1"/>
                    <a:pt x="126" y="26"/>
                  </a:cubicBezTo>
                  <a:cubicBezTo>
                    <a:pt x="76" y="176"/>
                    <a:pt x="51" y="326"/>
                    <a:pt x="1" y="452"/>
                  </a:cubicBezTo>
                  <a:cubicBezTo>
                    <a:pt x="1" y="477"/>
                    <a:pt x="51" y="527"/>
                    <a:pt x="76" y="552"/>
                  </a:cubicBezTo>
                  <a:cubicBezTo>
                    <a:pt x="101" y="552"/>
                    <a:pt x="151" y="527"/>
                    <a:pt x="151" y="502"/>
                  </a:cubicBezTo>
                  <a:cubicBezTo>
                    <a:pt x="201" y="352"/>
                    <a:pt x="226" y="226"/>
                    <a:pt x="277" y="51"/>
                  </a:cubicBezTo>
                  <a:cubicBezTo>
                    <a:pt x="252" y="51"/>
                    <a:pt x="252" y="1"/>
                    <a:pt x="2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22"/>
            <p:cNvSpPr/>
            <p:nvPr/>
          </p:nvSpPr>
          <p:spPr>
            <a:xfrm>
              <a:off x="8196953" y="1040907"/>
              <a:ext cx="25831" cy="57124"/>
            </a:xfrm>
            <a:custGeom>
              <a:rect b="b" l="l" r="r" t="t"/>
              <a:pathLst>
                <a:path extrusionOk="0" h="502" w="227">
                  <a:moveTo>
                    <a:pt x="151" y="1"/>
                  </a:moveTo>
                  <a:cubicBezTo>
                    <a:pt x="126" y="1"/>
                    <a:pt x="76" y="26"/>
                    <a:pt x="76" y="51"/>
                  </a:cubicBezTo>
                  <a:cubicBezTo>
                    <a:pt x="26" y="151"/>
                    <a:pt x="26" y="276"/>
                    <a:pt x="1" y="402"/>
                  </a:cubicBezTo>
                  <a:cubicBezTo>
                    <a:pt x="1" y="427"/>
                    <a:pt x="26" y="477"/>
                    <a:pt x="76" y="502"/>
                  </a:cubicBezTo>
                  <a:cubicBezTo>
                    <a:pt x="76" y="502"/>
                    <a:pt x="151" y="452"/>
                    <a:pt x="151" y="427"/>
                  </a:cubicBezTo>
                  <a:cubicBezTo>
                    <a:pt x="201" y="327"/>
                    <a:pt x="201" y="201"/>
                    <a:pt x="226" y="76"/>
                  </a:cubicBezTo>
                  <a:cubicBezTo>
                    <a:pt x="226" y="51"/>
                    <a:pt x="176" y="26"/>
                    <a:pt x="1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22"/>
            <p:cNvSpPr/>
            <p:nvPr/>
          </p:nvSpPr>
          <p:spPr>
            <a:xfrm>
              <a:off x="8165546" y="1072314"/>
              <a:ext cx="22986" cy="51434"/>
            </a:xfrm>
            <a:custGeom>
              <a:rect b="b" l="l" r="r" t="t"/>
              <a:pathLst>
                <a:path extrusionOk="0" h="452" w="202">
                  <a:moveTo>
                    <a:pt x="126" y="0"/>
                  </a:moveTo>
                  <a:cubicBezTo>
                    <a:pt x="76" y="0"/>
                    <a:pt x="51" y="51"/>
                    <a:pt x="26" y="76"/>
                  </a:cubicBezTo>
                  <a:cubicBezTo>
                    <a:pt x="1" y="126"/>
                    <a:pt x="26" y="176"/>
                    <a:pt x="26" y="201"/>
                  </a:cubicBezTo>
                  <a:cubicBezTo>
                    <a:pt x="26" y="276"/>
                    <a:pt x="26" y="326"/>
                    <a:pt x="51" y="401"/>
                  </a:cubicBezTo>
                  <a:cubicBezTo>
                    <a:pt x="51" y="426"/>
                    <a:pt x="101" y="452"/>
                    <a:pt x="151" y="452"/>
                  </a:cubicBezTo>
                  <a:cubicBezTo>
                    <a:pt x="176" y="452"/>
                    <a:pt x="201" y="401"/>
                    <a:pt x="201" y="351"/>
                  </a:cubicBezTo>
                  <a:cubicBezTo>
                    <a:pt x="201" y="276"/>
                    <a:pt x="201" y="176"/>
                    <a:pt x="176" y="76"/>
                  </a:cubicBezTo>
                  <a:cubicBezTo>
                    <a:pt x="176" y="51"/>
                    <a:pt x="126" y="0"/>
                    <a:pt x="1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5" name="Google Shape;385;p22"/>
          <p:cNvGrpSpPr/>
          <p:nvPr/>
        </p:nvGrpSpPr>
        <p:grpSpPr>
          <a:xfrm flipH="1">
            <a:off x="542216" y="539409"/>
            <a:ext cx="945943" cy="500281"/>
            <a:chOff x="4019681" y="3387225"/>
            <a:chExt cx="1123848" cy="594299"/>
          </a:xfrm>
        </p:grpSpPr>
        <p:sp>
          <p:nvSpPr>
            <p:cNvPr id="386" name="Google Shape;386;p22"/>
            <p:cNvSpPr/>
            <p:nvPr/>
          </p:nvSpPr>
          <p:spPr>
            <a:xfrm>
              <a:off x="4691676" y="3387225"/>
              <a:ext cx="225928" cy="229399"/>
            </a:xfrm>
            <a:custGeom>
              <a:rect b="b" l="l" r="r" t="t"/>
              <a:pathLst>
                <a:path extrusionOk="0" h="6643" w="6542">
                  <a:moveTo>
                    <a:pt x="3259" y="0"/>
                  </a:moveTo>
                  <a:lnTo>
                    <a:pt x="3008" y="727"/>
                  </a:lnTo>
                  <a:cubicBezTo>
                    <a:pt x="2933" y="928"/>
                    <a:pt x="2883" y="1153"/>
                    <a:pt x="2883" y="1379"/>
                  </a:cubicBezTo>
                  <a:cubicBezTo>
                    <a:pt x="2883" y="2231"/>
                    <a:pt x="2206" y="2908"/>
                    <a:pt x="1354" y="2908"/>
                  </a:cubicBezTo>
                  <a:lnTo>
                    <a:pt x="1229" y="2908"/>
                  </a:lnTo>
                  <a:cubicBezTo>
                    <a:pt x="903" y="2908"/>
                    <a:pt x="602" y="2983"/>
                    <a:pt x="326" y="3133"/>
                  </a:cubicBezTo>
                  <a:lnTo>
                    <a:pt x="0" y="3309"/>
                  </a:lnTo>
                  <a:lnTo>
                    <a:pt x="326" y="3484"/>
                  </a:lnTo>
                  <a:cubicBezTo>
                    <a:pt x="602" y="3635"/>
                    <a:pt x="903" y="3710"/>
                    <a:pt x="1229" y="3710"/>
                  </a:cubicBezTo>
                  <a:lnTo>
                    <a:pt x="1354" y="3710"/>
                  </a:lnTo>
                  <a:cubicBezTo>
                    <a:pt x="2206" y="3710"/>
                    <a:pt x="2883" y="4412"/>
                    <a:pt x="2883" y="5239"/>
                  </a:cubicBezTo>
                  <a:cubicBezTo>
                    <a:pt x="2883" y="5464"/>
                    <a:pt x="2933" y="5690"/>
                    <a:pt x="3008" y="5915"/>
                  </a:cubicBezTo>
                  <a:lnTo>
                    <a:pt x="3259" y="6642"/>
                  </a:lnTo>
                  <a:lnTo>
                    <a:pt x="3534" y="5915"/>
                  </a:lnTo>
                  <a:cubicBezTo>
                    <a:pt x="3609" y="5690"/>
                    <a:pt x="3660" y="5464"/>
                    <a:pt x="3660" y="5239"/>
                  </a:cubicBezTo>
                  <a:cubicBezTo>
                    <a:pt x="3660" y="4412"/>
                    <a:pt x="4336" y="3710"/>
                    <a:pt x="5188" y="3710"/>
                  </a:cubicBezTo>
                  <a:lnTo>
                    <a:pt x="5314" y="3710"/>
                  </a:lnTo>
                  <a:cubicBezTo>
                    <a:pt x="5640" y="3710"/>
                    <a:pt x="5940" y="3635"/>
                    <a:pt x="6216" y="3484"/>
                  </a:cubicBezTo>
                  <a:lnTo>
                    <a:pt x="6542" y="3309"/>
                  </a:lnTo>
                  <a:lnTo>
                    <a:pt x="6216" y="3133"/>
                  </a:lnTo>
                  <a:cubicBezTo>
                    <a:pt x="5940" y="2983"/>
                    <a:pt x="5640" y="2908"/>
                    <a:pt x="5314" y="2908"/>
                  </a:cubicBezTo>
                  <a:lnTo>
                    <a:pt x="5188" y="2908"/>
                  </a:lnTo>
                  <a:cubicBezTo>
                    <a:pt x="4336" y="2908"/>
                    <a:pt x="3660" y="2231"/>
                    <a:pt x="3660" y="1379"/>
                  </a:cubicBezTo>
                  <a:cubicBezTo>
                    <a:pt x="3660" y="1153"/>
                    <a:pt x="3609" y="928"/>
                    <a:pt x="3534" y="727"/>
                  </a:cubicBezTo>
                  <a:lnTo>
                    <a:pt x="325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22"/>
            <p:cNvSpPr/>
            <p:nvPr/>
          </p:nvSpPr>
          <p:spPr>
            <a:xfrm>
              <a:off x="4917601" y="3752125"/>
              <a:ext cx="225928" cy="229399"/>
            </a:xfrm>
            <a:custGeom>
              <a:rect b="b" l="l" r="r" t="t"/>
              <a:pathLst>
                <a:path extrusionOk="0" h="6643" w="6542">
                  <a:moveTo>
                    <a:pt x="3259" y="0"/>
                  </a:moveTo>
                  <a:lnTo>
                    <a:pt x="3008" y="727"/>
                  </a:lnTo>
                  <a:cubicBezTo>
                    <a:pt x="2933" y="928"/>
                    <a:pt x="2883" y="1153"/>
                    <a:pt x="2883" y="1379"/>
                  </a:cubicBezTo>
                  <a:cubicBezTo>
                    <a:pt x="2883" y="2231"/>
                    <a:pt x="2206" y="2908"/>
                    <a:pt x="1354" y="2908"/>
                  </a:cubicBezTo>
                  <a:lnTo>
                    <a:pt x="1229" y="2908"/>
                  </a:lnTo>
                  <a:cubicBezTo>
                    <a:pt x="903" y="2908"/>
                    <a:pt x="602" y="2983"/>
                    <a:pt x="326" y="3133"/>
                  </a:cubicBezTo>
                  <a:lnTo>
                    <a:pt x="0" y="3309"/>
                  </a:lnTo>
                  <a:lnTo>
                    <a:pt x="326" y="3484"/>
                  </a:lnTo>
                  <a:cubicBezTo>
                    <a:pt x="602" y="3635"/>
                    <a:pt x="903" y="3710"/>
                    <a:pt x="1229" y="3710"/>
                  </a:cubicBezTo>
                  <a:lnTo>
                    <a:pt x="1354" y="3710"/>
                  </a:lnTo>
                  <a:cubicBezTo>
                    <a:pt x="2206" y="3710"/>
                    <a:pt x="2883" y="4412"/>
                    <a:pt x="2883" y="5239"/>
                  </a:cubicBezTo>
                  <a:cubicBezTo>
                    <a:pt x="2883" y="5464"/>
                    <a:pt x="2933" y="5690"/>
                    <a:pt x="3008" y="5915"/>
                  </a:cubicBezTo>
                  <a:lnTo>
                    <a:pt x="3259" y="6642"/>
                  </a:lnTo>
                  <a:lnTo>
                    <a:pt x="3534" y="5915"/>
                  </a:lnTo>
                  <a:cubicBezTo>
                    <a:pt x="3609" y="5690"/>
                    <a:pt x="3660" y="5464"/>
                    <a:pt x="3660" y="5239"/>
                  </a:cubicBezTo>
                  <a:cubicBezTo>
                    <a:pt x="3660" y="4412"/>
                    <a:pt x="4336" y="3710"/>
                    <a:pt x="5188" y="3710"/>
                  </a:cubicBezTo>
                  <a:lnTo>
                    <a:pt x="5314" y="3710"/>
                  </a:lnTo>
                  <a:cubicBezTo>
                    <a:pt x="5640" y="3710"/>
                    <a:pt x="5940" y="3635"/>
                    <a:pt x="6216" y="3484"/>
                  </a:cubicBezTo>
                  <a:lnTo>
                    <a:pt x="6542" y="3309"/>
                  </a:lnTo>
                  <a:lnTo>
                    <a:pt x="6216" y="3133"/>
                  </a:lnTo>
                  <a:cubicBezTo>
                    <a:pt x="5940" y="2983"/>
                    <a:pt x="5640" y="2908"/>
                    <a:pt x="5314" y="2908"/>
                  </a:cubicBezTo>
                  <a:lnTo>
                    <a:pt x="5188" y="2908"/>
                  </a:lnTo>
                  <a:cubicBezTo>
                    <a:pt x="4336" y="2908"/>
                    <a:pt x="3660" y="2231"/>
                    <a:pt x="3660" y="1379"/>
                  </a:cubicBezTo>
                  <a:cubicBezTo>
                    <a:pt x="3660" y="1153"/>
                    <a:pt x="3609" y="928"/>
                    <a:pt x="3534" y="727"/>
                  </a:cubicBezTo>
                  <a:lnTo>
                    <a:pt x="325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22"/>
            <p:cNvSpPr/>
            <p:nvPr/>
          </p:nvSpPr>
          <p:spPr>
            <a:xfrm>
              <a:off x="4019681" y="3646711"/>
              <a:ext cx="225928" cy="229399"/>
            </a:xfrm>
            <a:custGeom>
              <a:rect b="b" l="l" r="r" t="t"/>
              <a:pathLst>
                <a:path extrusionOk="0" h="6643" w="6542">
                  <a:moveTo>
                    <a:pt x="3259" y="0"/>
                  </a:moveTo>
                  <a:lnTo>
                    <a:pt x="3008" y="727"/>
                  </a:lnTo>
                  <a:cubicBezTo>
                    <a:pt x="2933" y="928"/>
                    <a:pt x="2883" y="1153"/>
                    <a:pt x="2883" y="1379"/>
                  </a:cubicBezTo>
                  <a:cubicBezTo>
                    <a:pt x="2883" y="2231"/>
                    <a:pt x="2206" y="2908"/>
                    <a:pt x="1354" y="2908"/>
                  </a:cubicBezTo>
                  <a:lnTo>
                    <a:pt x="1229" y="2908"/>
                  </a:lnTo>
                  <a:cubicBezTo>
                    <a:pt x="903" y="2908"/>
                    <a:pt x="602" y="2983"/>
                    <a:pt x="326" y="3133"/>
                  </a:cubicBezTo>
                  <a:lnTo>
                    <a:pt x="0" y="3309"/>
                  </a:lnTo>
                  <a:lnTo>
                    <a:pt x="326" y="3484"/>
                  </a:lnTo>
                  <a:cubicBezTo>
                    <a:pt x="602" y="3635"/>
                    <a:pt x="903" y="3710"/>
                    <a:pt x="1229" y="3710"/>
                  </a:cubicBezTo>
                  <a:lnTo>
                    <a:pt x="1354" y="3710"/>
                  </a:lnTo>
                  <a:cubicBezTo>
                    <a:pt x="2206" y="3710"/>
                    <a:pt x="2883" y="4412"/>
                    <a:pt x="2883" y="5239"/>
                  </a:cubicBezTo>
                  <a:cubicBezTo>
                    <a:pt x="2883" y="5464"/>
                    <a:pt x="2933" y="5690"/>
                    <a:pt x="3008" y="5915"/>
                  </a:cubicBezTo>
                  <a:lnTo>
                    <a:pt x="3259" y="6642"/>
                  </a:lnTo>
                  <a:lnTo>
                    <a:pt x="3534" y="5915"/>
                  </a:lnTo>
                  <a:cubicBezTo>
                    <a:pt x="3609" y="5690"/>
                    <a:pt x="3660" y="5464"/>
                    <a:pt x="3660" y="5239"/>
                  </a:cubicBezTo>
                  <a:cubicBezTo>
                    <a:pt x="3660" y="4412"/>
                    <a:pt x="4336" y="3710"/>
                    <a:pt x="5188" y="3710"/>
                  </a:cubicBezTo>
                  <a:lnTo>
                    <a:pt x="5314" y="3710"/>
                  </a:lnTo>
                  <a:cubicBezTo>
                    <a:pt x="5640" y="3710"/>
                    <a:pt x="5940" y="3635"/>
                    <a:pt x="6216" y="3484"/>
                  </a:cubicBezTo>
                  <a:lnTo>
                    <a:pt x="6542" y="3309"/>
                  </a:lnTo>
                  <a:lnTo>
                    <a:pt x="6216" y="3133"/>
                  </a:lnTo>
                  <a:cubicBezTo>
                    <a:pt x="5940" y="2983"/>
                    <a:pt x="5640" y="2908"/>
                    <a:pt x="5314" y="2908"/>
                  </a:cubicBezTo>
                  <a:lnTo>
                    <a:pt x="5188" y="2908"/>
                  </a:lnTo>
                  <a:cubicBezTo>
                    <a:pt x="4336" y="2908"/>
                    <a:pt x="3660" y="2231"/>
                    <a:pt x="3660" y="1379"/>
                  </a:cubicBezTo>
                  <a:cubicBezTo>
                    <a:pt x="3660" y="1153"/>
                    <a:pt x="3609" y="928"/>
                    <a:pt x="3534" y="727"/>
                  </a:cubicBezTo>
                  <a:lnTo>
                    <a:pt x="325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9" name="Google Shape;389;p22"/>
          <p:cNvGrpSpPr/>
          <p:nvPr/>
        </p:nvGrpSpPr>
        <p:grpSpPr>
          <a:xfrm>
            <a:off x="7928311" y="3747534"/>
            <a:ext cx="737444" cy="776931"/>
            <a:chOff x="4320501" y="3386749"/>
            <a:chExt cx="876136" cy="922940"/>
          </a:xfrm>
        </p:grpSpPr>
        <p:sp>
          <p:nvSpPr>
            <p:cNvPr id="390" name="Google Shape;390;p22"/>
            <p:cNvSpPr/>
            <p:nvPr/>
          </p:nvSpPr>
          <p:spPr>
            <a:xfrm>
              <a:off x="4970709" y="3386749"/>
              <a:ext cx="225928" cy="229399"/>
            </a:xfrm>
            <a:custGeom>
              <a:rect b="b" l="l" r="r" t="t"/>
              <a:pathLst>
                <a:path extrusionOk="0" h="6643" w="6542">
                  <a:moveTo>
                    <a:pt x="3259" y="0"/>
                  </a:moveTo>
                  <a:lnTo>
                    <a:pt x="3008" y="727"/>
                  </a:lnTo>
                  <a:cubicBezTo>
                    <a:pt x="2933" y="928"/>
                    <a:pt x="2883" y="1153"/>
                    <a:pt x="2883" y="1379"/>
                  </a:cubicBezTo>
                  <a:cubicBezTo>
                    <a:pt x="2883" y="2231"/>
                    <a:pt x="2206" y="2908"/>
                    <a:pt x="1354" y="2908"/>
                  </a:cubicBezTo>
                  <a:lnTo>
                    <a:pt x="1229" y="2908"/>
                  </a:lnTo>
                  <a:cubicBezTo>
                    <a:pt x="903" y="2908"/>
                    <a:pt x="602" y="2983"/>
                    <a:pt x="326" y="3133"/>
                  </a:cubicBezTo>
                  <a:lnTo>
                    <a:pt x="0" y="3309"/>
                  </a:lnTo>
                  <a:lnTo>
                    <a:pt x="326" y="3484"/>
                  </a:lnTo>
                  <a:cubicBezTo>
                    <a:pt x="602" y="3635"/>
                    <a:pt x="903" y="3710"/>
                    <a:pt x="1229" y="3710"/>
                  </a:cubicBezTo>
                  <a:lnTo>
                    <a:pt x="1354" y="3710"/>
                  </a:lnTo>
                  <a:cubicBezTo>
                    <a:pt x="2206" y="3710"/>
                    <a:pt x="2883" y="4412"/>
                    <a:pt x="2883" y="5239"/>
                  </a:cubicBezTo>
                  <a:cubicBezTo>
                    <a:pt x="2883" y="5464"/>
                    <a:pt x="2933" y="5690"/>
                    <a:pt x="3008" y="5915"/>
                  </a:cubicBezTo>
                  <a:lnTo>
                    <a:pt x="3259" y="6642"/>
                  </a:lnTo>
                  <a:lnTo>
                    <a:pt x="3534" y="5915"/>
                  </a:lnTo>
                  <a:cubicBezTo>
                    <a:pt x="3609" y="5690"/>
                    <a:pt x="3660" y="5464"/>
                    <a:pt x="3660" y="5239"/>
                  </a:cubicBezTo>
                  <a:cubicBezTo>
                    <a:pt x="3660" y="4412"/>
                    <a:pt x="4336" y="3710"/>
                    <a:pt x="5188" y="3710"/>
                  </a:cubicBezTo>
                  <a:lnTo>
                    <a:pt x="5314" y="3710"/>
                  </a:lnTo>
                  <a:cubicBezTo>
                    <a:pt x="5640" y="3710"/>
                    <a:pt x="5940" y="3635"/>
                    <a:pt x="6216" y="3484"/>
                  </a:cubicBezTo>
                  <a:lnTo>
                    <a:pt x="6542" y="3309"/>
                  </a:lnTo>
                  <a:lnTo>
                    <a:pt x="6216" y="3133"/>
                  </a:lnTo>
                  <a:cubicBezTo>
                    <a:pt x="5940" y="2983"/>
                    <a:pt x="5640" y="2908"/>
                    <a:pt x="5314" y="2908"/>
                  </a:cubicBezTo>
                  <a:lnTo>
                    <a:pt x="5188" y="2908"/>
                  </a:lnTo>
                  <a:cubicBezTo>
                    <a:pt x="4336" y="2908"/>
                    <a:pt x="3660" y="2231"/>
                    <a:pt x="3660" y="1379"/>
                  </a:cubicBezTo>
                  <a:cubicBezTo>
                    <a:pt x="3660" y="1153"/>
                    <a:pt x="3609" y="928"/>
                    <a:pt x="3534" y="727"/>
                  </a:cubicBezTo>
                  <a:lnTo>
                    <a:pt x="325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22"/>
            <p:cNvSpPr/>
            <p:nvPr/>
          </p:nvSpPr>
          <p:spPr>
            <a:xfrm>
              <a:off x="4699115" y="3916594"/>
              <a:ext cx="225928" cy="229399"/>
            </a:xfrm>
            <a:custGeom>
              <a:rect b="b" l="l" r="r" t="t"/>
              <a:pathLst>
                <a:path extrusionOk="0" h="6643" w="6542">
                  <a:moveTo>
                    <a:pt x="3259" y="0"/>
                  </a:moveTo>
                  <a:lnTo>
                    <a:pt x="3008" y="727"/>
                  </a:lnTo>
                  <a:cubicBezTo>
                    <a:pt x="2933" y="928"/>
                    <a:pt x="2883" y="1153"/>
                    <a:pt x="2883" y="1379"/>
                  </a:cubicBezTo>
                  <a:cubicBezTo>
                    <a:pt x="2883" y="2231"/>
                    <a:pt x="2206" y="2908"/>
                    <a:pt x="1354" y="2908"/>
                  </a:cubicBezTo>
                  <a:lnTo>
                    <a:pt x="1229" y="2908"/>
                  </a:lnTo>
                  <a:cubicBezTo>
                    <a:pt x="903" y="2908"/>
                    <a:pt x="602" y="2983"/>
                    <a:pt x="326" y="3133"/>
                  </a:cubicBezTo>
                  <a:lnTo>
                    <a:pt x="0" y="3309"/>
                  </a:lnTo>
                  <a:lnTo>
                    <a:pt x="326" y="3484"/>
                  </a:lnTo>
                  <a:cubicBezTo>
                    <a:pt x="602" y="3635"/>
                    <a:pt x="903" y="3710"/>
                    <a:pt x="1229" y="3710"/>
                  </a:cubicBezTo>
                  <a:lnTo>
                    <a:pt x="1354" y="3710"/>
                  </a:lnTo>
                  <a:cubicBezTo>
                    <a:pt x="2206" y="3710"/>
                    <a:pt x="2883" y="4412"/>
                    <a:pt x="2883" y="5239"/>
                  </a:cubicBezTo>
                  <a:cubicBezTo>
                    <a:pt x="2883" y="5464"/>
                    <a:pt x="2933" y="5690"/>
                    <a:pt x="3008" y="5915"/>
                  </a:cubicBezTo>
                  <a:lnTo>
                    <a:pt x="3259" y="6642"/>
                  </a:lnTo>
                  <a:lnTo>
                    <a:pt x="3534" y="5915"/>
                  </a:lnTo>
                  <a:cubicBezTo>
                    <a:pt x="3609" y="5690"/>
                    <a:pt x="3660" y="5464"/>
                    <a:pt x="3660" y="5239"/>
                  </a:cubicBezTo>
                  <a:cubicBezTo>
                    <a:pt x="3660" y="4412"/>
                    <a:pt x="4336" y="3710"/>
                    <a:pt x="5188" y="3710"/>
                  </a:cubicBezTo>
                  <a:lnTo>
                    <a:pt x="5314" y="3710"/>
                  </a:lnTo>
                  <a:cubicBezTo>
                    <a:pt x="5640" y="3710"/>
                    <a:pt x="5940" y="3635"/>
                    <a:pt x="6216" y="3484"/>
                  </a:cubicBezTo>
                  <a:lnTo>
                    <a:pt x="6542" y="3309"/>
                  </a:lnTo>
                  <a:lnTo>
                    <a:pt x="6216" y="3133"/>
                  </a:lnTo>
                  <a:cubicBezTo>
                    <a:pt x="5940" y="2983"/>
                    <a:pt x="5640" y="2908"/>
                    <a:pt x="5314" y="2908"/>
                  </a:cubicBezTo>
                  <a:lnTo>
                    <a:pt x="5188" y="2908"/>
                  </a:lnTo>
                  <a:cubicBezTo>
                    <a:pt x="4336" y="2908"/>
                    <a:pt x="3660" y="2231"/>
                    <a:pt x="3660" y="1379"/>
                  </a:cubicBezTo>
                  <a:cubicBezTo>
                    <a:pt x="3660" y="1153"/>
                    <a:pt x="3609" y="928"/>
                    <a:pt x="3534" y="727"/>
                  </a:cubicBezTo>
                  <a:lnTo>
                    <a:pt x="325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22"/>
            <p:cNvSpPr/>
            <p:nvPr/>
          </p:nvSpPr>
          <p:spPr>
            <a:xfrm>
              <a:off x="4320501" y="4080290"/>
              <a:ext cx="225928" cy="229399"/>
            </a:xfrm>
            <a:custGeom>
              <a:rect b="b" l="l" r="r" t="t"/>
              <a:pathLst>
                <a:path extrusionOk="0" h="6643" w="6542">
                  <a:moveTo>
                    <a:pt x="3259" y="0"/>
                  </a:moveTo>
                  <a:lnTo>
                    <a:pt x="3008" y="727"/>
                  </a:lnTo>
                  <a:cubicBezTo>
                    <a:pt x="2933" y="928"/>
                    <a:pt x="2883" y="1153"/>
                    <a:pt x="2883" y="1379"/>
                  </a:cubicBezTo>
                  <a:cubicBezTo>
                    <a:pt x="2883" y="2231"/>
                    <a:pt x="2206" y="2908"/>
                    <a:pt x="1354" y="2908"/>
                  </a:cubicBezTo>
                  <a:lnTo>
                    <a:pt x="1229" y="2908"/>
                  </a:lnTo>
                  <a:cubicBezTo>
                    <a:pt x="903" y="2908"/>
                    <a:pt x="602" y="2983"/>
                    <a:pt x="326" y="3133"/>
                  </a:cubicBezTo>
                  <a:lnTo>
                    <a:pt x="0" y="3309"/>
                  </a:lnTo>
                  <a:lnTo>
                    <a:pt x="326" y="3484"/>
                  </a:lnTo>
                  <a:cubicBezTo>
                    <a:pt x="602" y="3635"/>
                    <a:pt x="903" y="3710"/>
                    <a:pt x="1229" y="3710"/>
                  </a:cubicBezTo>
                  <a:lnTo>
                    <a:pt x="1354" y="3710"/>
                  </a:lnTo>
                  <a:cubicBezTo>
                    <a:pt x="2206" y="3710"/>
                    <a:pt x="2883" y="4412"/>
                    <a:pt x="2883" y="5239"/>
                  </a:cubicBezTo>
                  <a:cubicBezTo>
                    <a:pt x="2883" y="5464"/>
                    <a:pt x="2933" y="5690"/>
                    <a:pt x="3008" y="5915"/>
                  </a:cubicBezTo>
                  <a:lnTo>
                    <a:pt x="3259" y="6642"/>
                  </a:lnTo>
                  <a:lnTo>
                    <a:pt x="3534" y="5915"/>
                  </a:lnTo>
                  <a:cubicBezTo>
                    <a:pt x="3609" y="5690"/>
                    <a:pt x="3660" y="5464"/>
                    <a:pt x="3660" y="5239"/>
                  </a:cubicBezTo>
                  <a:cubicBezTo>
                    <a:pt x="3660" y="4412"/>
                    <a:pt x="4336" y="3710"/>
                    <a:pt x="5188" y="3710"/>
                  </a:cubicBezTo>
                  <a:lnTo>
                    <a:pt x="5314" y="3710"/>
                  </a:lnTo>
                  <a:cubicBezTo>
                    <a:pt x="5640" y="3710"/>
                    <a:pt x="5940" y="3635"/>
                    <a:pt x="6216" y="3484"/>
                  </a:cubicBezTo>
                  <a:lnTo>
                    <a:pt x="6542" y="3309"/>
                  </a:lnTo>
                  <a:lnTo>
                    <a:pt x="6216" y="3133"/>
                  </a:lnTo>
                  <a:cubicBezTo>
                    <a:pt x="5940" y="2983"/>
                    <a:pt x="5640" y="2908"/>
                    <a:pt x="5314" y="2908"/>
                  </a:cubicBezTo>
                  <a:lnTo>
                    <a:pt x="5188" y="2908"/>
                  </a:lnTo>
                  <a:cubicBezTo>
                    <a:pt x="4336" y="2908"/>
                    <a:pt x="3660" y="2231"/>
                    <a:pt x="3660" y="1379"/>
                  </a:cubicBezTo>
                  <a:cubicBezTo>
                    <a:pt x="3660" y="1153"/>
                    <a:pt x="3609" y="928"/>
                    <a:pt x="3534" y="727"/>
                  </a:cubicBezTo>
                  <a:lnTo>
                    <a:pt x="325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3" name="Google Shape;393;p22"/>
          <p:cNvGrpSpPr/>
          <p:nvPr/>
        </p:nvGrpSpPr>
        <p:grpSpPr>
          <a:xfrm>
            <a:off x="416868" y="3926934"/>
            <a:ext cx="881130" cy="728323"/>
            <a:chOff x="430766" y="4006256"/>
            <a:chExt cx="794312" cy="656561"/>
          </a:xfrm>
        </p:grpSpPr>
        <p:sp>
          <p:nvSpPr>
            <p:cNvPr id="394" name="Google Shape;394;p22"/>
            <p:cNvSpPr/>
            <p:nvPr/>
          </p:nvSpPr>
          <p:spPr>
            <a:xfrm rot="-8100000">
              <a:off x="703369" y="4150071"/>
              <a:ext cx="437448" cy="419522"/>
            </a:xfrm>
            <a:custGeom>
              <a:rect b="b" l="l" r="r" t="t"/>
              <a:pathLst>
                <a:path extrusionOk="0" h="5289" w="5515">
                  <a:moveTo>
                    <a:pt x="3233" y="0"/>
                  </a:moveTo>
                  <a:cubicBezTo>
                    <a:pt x="3183" y="0"/>
                    <a:pt x="3158" y="25"/>
                    <a:pt x="3108" y="50"/>
                  </a:cubicBezTo>
                  <a:cubicBezTo>
                    <a:pt x="3058" y="75"/>
                    <a:pt x="3008" y="126"/>
                    <a:pt x="2958" y="176"/>
                  </a:cubicBezTo>
                  <a:cubicBezTo>
                    <a:pt x="2908" y="201"/>
                    <a:pt x="2857" y="251"/>
                    <a:pt x="2807" y="301"/>
                  </a:cubicBezTo>
                  <a:cubicBezTo>
                    <a:pt x="2707" y="376"/>
                    <a:pt x="2607" y="476"/>
                    <a:pt x="2507" y="577"/>
                  </a:cubicBezTo>
                  <a:cubicBezTo>
                    <a:pt x="2406" y="677"/>
                    <a:pt x="2331" y="777"/>
                    <a:pt x="2256" y="877"/>
                  </a:cubicBezTo>
                  <a:cubicBezTo>
                    <a:pt x="2181" y="1003"/>
                    <a:pt x="2106" y="1103"/>
                    <a:pt x="2030" y="1228"/>
                  </a:cubicBezTo>
                  <a:cubicBezTo>
                    <a:pt x="2005" y="1278"/>
                    <a:pt x="1980" y="1354"/>
                    <a:pt x="1955" y="1429"/>
                  </a:cubicBezTo>
                  <a:cubicBezTo>
                    <a:pt x="1930" y="1479"/>
                    <a:pt x="1905" y="1554"/>
                    <a:pt x="1905" y="1604"/>
                  </a:cubicBezTo>
                  <a:cubicBezTo>
                    <a:pt x="1880" y="1755"/>
                    <a:pt x="1855" y="1880"/>
                    <a:pt x="1830" y="2005"/>
                  </a:cubicBezTo>
                  <a:cubicBezTo>
                    <a:pt x="1830" y="2080"/>
                    <a:pt x="1830" y="2156"/>
                    <a:pt x="1805" y="2231"/>
                  </a:cubicBezTo>
                  <a:cubicBezTo>
                    <a:pt x="1805" y="2281"/>
                    <a:pt x="1805" y="2356"/>
                    <a:pt x="1805" y="2431"/>
                  </a:cubicBezTo>
                  <a:cubicBezTo>
                    <a:pt x="1830" y="2481"/>
                    <a:pt x="1830" y="2557"/>
                    <a:pt x="1830" y="2632"/>
                  </a:cubicBezTo>
                  <a:cubicBezTo>
                    <a:pt x="1830" y="2657"/>
                    <a:pt x="1830" y="2682"/>
                    <a:pt x="1855" y="2707"/>
                  </a:cubicBezTo>
                  <a:cubicBezTo>
                    <a:pt x="1830" y="2707"/>
                    <a:pt x="1830" y="2707"/>
                    <a:pt x="1830" y="2732"/>
                  </a:cubicBezTo>
                  <a:cubicBezTo>
                    <a:pt x="1830" y="2732"/>
                    <a:pt x="1830" y="2757"/>
                    <a:pt x="1830" y="2782"/>
                  </a:cubicBezTo>
                  <a:cubicBezTo>
                    <a:pt x="1780" y="2807"/>
                    <a:pt x="1755" y="2857"/>
                    <a:pt x="1730" y="2882"/>
                  </a:cubicBezTo>
                  <a:cubicBezTo>
                    <a:pt x="1629" y="3008"/>
                    <a:pt x="1529" y="3108"/>
                    <a:pt x="1429" y="3233"/>
                  </a:cubicBezTo>
                  <a:cubicBezTo>
                    <a:pt x="1379" y="3283"/>
                    <a:pt x="1329" y="3359"/>
                    <a:pt x="1278" y="3409"/>
                  </a:cubicBezTo>
                  <a:cubicBezTo>
                    <a:pt x="1228" y="3484"/>
                    <a:pt x="1203" y="3534"/>
                    <a:pt x="1153" y="3609"/>
                  </a:cubicBezTo>
                  <a:cubicBezTo>
                    <a:pt x="1078" y="3735"/>
                    <a:pt x="978" y="3860"/>
                    <a:pt x="902" y="4010"/>
                  </a:cubicBezTo>
                  <a:cubicBezTo>
                    <a:pt x="877" y="4060"/>
                    <a:pt x="852" y="4085"/>
                    <a:pt x="827" y="4136"/>
                  </a:cubicBezTo>
                  <a:cubicBezTo>
                    <a:pt x="852" y="4035"/>
                    <a:pt x="852" y="3910"/>
                    <a:pt x="852" y="3785"/>
                  </a:cubicBezTo>
                  <a:cubicBezTo>
                    <a:pt x="877" y="3659"/>
                    <a:pt x="877" y="3534"/>
                    <a:pt x="877" y="3409"/>
                  </a:cubicBezTo>
                  <a:cubicBezTo>
                    <a:pt x="877" y="3309"/>
                    <a:pt x="877" y="3183"/>
                    <a:pt x="852" y="3058"/>
                  </a:cubicBezTo>
                  <a:cubicBezTo>
                    <a:pt x="827" y="2807"/>
                    <a:pt x="802" y="2557"/>
                    <a:pt x="752" y="2331"/>
                  </a:cubicBezTo>
                  <a:cubicBezTo>
                    <a:pt x="702" y="2080"/>
                    <a:pt x="627" y="1830"/>
                    <a:pt x="552" y="1604"/>
                  </a:cubicBezTo>
                  <a:cubicBezTo>
                    <a:pt x="501" y="1504"/>
                    <a:pt x="451" y="1404"/>
                    <a:pt x="401" y="1303"/>
                  </a:cubicBezTo>
                  <a:cubicBezTo>
                    <a:pt x="401" y="1278"/>
                    <a:pt x="376" y="1253"/>
                    <a:pt x="351" y="1228"/>
                  </a:cubicBezTo>
                  <a:cubicBezTo>
                    <a:pt x="326" y="1178"/>
                    <a:pt x="301" y="1128"/>
                    <a:pt x="251" y="1128"/>
                  </a:cubicBezTo>
                  <a:cubicBezTo>
                    <a:pt x="226" y="1128"/>
                    <a:pt x="201" y="1153"/>
                    <a:pt x="176" y="1178"/>
                  </a:cubicBezTo>
                  <a:cubicBezTo>
                    <a:pt x="151" y="1178"/>
                    <a:pt x="151" y="1203"/>
                    <a:pt x="151" y="1228"/>
                  </a:cubicBezTo>
                  <a:cubicBezTo>
                    <a:pt x="151" y="1253"/>
                    <a:pt x="126" y="1303"/>
                    <a:pt x="126" y="1329"/>
                  </a:cubicBezTo>
                  <a:cubicBezTo>
                    <a:pt x="126" y="1379"/>
                    <a:pt x="126" y="1454"/>
                    <a:pt x="100" y="1504"/>
                  </a:cubicBezTo>
                  <a:cubicBezTo>
                    <a:pt x="100" y="1579"/>
                    <a:pt x="100" y="1629"/>
                    <a:pt x="100" y="1679"/>
                  </a:cubicBezTo>
                  <a:cubicBezTo>
                    <a:pt x="75" y="1805"/>
                    <a:pt x="50" y="1930"/>
                    <a:pt x="50" y="2080"/>
                  </a:cubicBezTo>
                  <a:cubicBezTo>
                    <a:pt x="25" y="2206"/>
                    <a:pt x="25" y="2306"/>
                    <a:pt x="25" y="2431"/>
                  </a:cubicBezTo>
                  <a:cubicBezTo>
                    <a:pt x="0" y="2557"/>
                    <a:pt x="25" y="2707"/>
                    <a:pt x="25" y="2832"/>
                  </a:cubicBezTo>
                  <a:cubicBezTo>
                    <a:pt x="25" y="2958"/>
                    <a:pt x="50" y="3083"/>
                    <a:pt x="50" y="3208"/>
                  </a:cubicBezTo>
                  <a:cubicBezTo>
                    <a:pt x="75" y="3283"/>
                    <a:pt x="75" y="3334"/>
                    <a:pt x="100" y="3409"/>
                  </a:cubicBezTo>
                  <a:cubicBezTo>
                    <a:pt x="126" y="3459"/>
                    <a:pt x="126" y="3509"/>
                    <a:pt x="151" y="3584"/>
                  </a:cubicBezTo>
                  <a:cubicBezTo>
                    <a:pt x="201" y="3710"/>
                    <a:pt x="226" y="3835"/>
                    <a:pt x="301" y="3935"/>
                  </a:cubicBezTo>
                  <a:cubicBezTo>
                    <a:pt x="351" y="4060"/>
                    <a:pt x="426" y="4161"/>
                    <a:pt x="501" y="4261"/>
                  </a:cubicBezTo>
                  <a:cubicBezTo>
                    <a:pt x="527" y="4311"/>
                    <a:pt x="577" y="4361"/>
                    <a:pt x="602" y="4411"/>
                  </a:cubicBezTo>
                  <a:cubicBezTo>
                    <a:pt x="627" y="4436"/>
                    <a:pt x="652" y="4461"/>
                    <a:pt x="677" y="4486"/>
                  </a:cubicBezTo>
                  <a:cubicBezTo>
                    <a:pt x="652" y="4562"/>
                    <a:pt x="602" y="4637"/>
                    <a:pt x="577" y="4712"/>
                  </a:cubicBezTo>
                  <a:cubicBezTo>
                    <a:pt x="552" y="4787"/>
                    <a:pt x="527" y="4837"/>
                    <a:pt x="501" y="4913"/>
                  </a:cubicBezTo>
                  <a:cubicBezTo>
                    <a:pt x="476" y="4988"/>
                    <a:pt x="451" y="5063"/>
                    <a:pt x="426" y="5138"/>
                  </a:cubicBezTo>
                  <a:cubicBezTo>
                    <a:pt x="426" y="5163"/>
                    <a:pt x="426" y="5188"/>
                    <a:pt x="426" y="5213"/>
                  </a:cubicBezTo>
                  <a:cubicBezTo>
                    <a:pt x="426" y="5238"/>
                    <a:pt x="426" y="5288"/>
                    <a:pt x="451" y="5288"/>
                  </a:cubicBezTo>
                  <a:lnTo>
                    <a:pt x="501" y="5288"/>
                  </a:lnTo>
                  <a:cubicBezTo>
                    <a:pt x="501" y="5288"/>
                    <a:pt x="527" y="5263"/>
                    <a:pt x="527" y="5238"/>
                  </a:cubicBezTo>
                  <a:cubicBezTo>
                    <a:pt x="552" y="5213"/>
                    <a:pt x="552" y="5188"/>
                    <a:pt x="552" y="5163"/>
                  </a:cubicBezTo>
                  <a:cubicBezTo>
                    <a:pt x="577" y="5088"/>
                    <a:pt x="602" y="5038"/>
                    <a:pt x="627" y="4963"/>
                  </a:cubicBezTo>
                  <a:cubicBezTo>
                    <a:pt x="652" y="4913"/>
                    <a:pt x="677" y="4837"/>
                    <a:pt x="702" y="4762"/>
                  </a:cubicBezTo>
                  <a:cubicBezTo>
                    <a:pt x="727" y="4712"/>
                    <a:pt x="752" y="4637"/>
                    <a:pt x="802" y="4562"/>
                  </a:cubicBezTo>
                  <a:cubicBezTo>
                    <a:pt x="827" y="4486"/>
                    <a:pt x="877" y="4386"/>
                    <a:pt x="928" y="4286"/>
                  </a:cubicBezTo>
                  <a:cubicBezTo>
                    <a:pt x="978" y="4186"/>
                    <a:pt x="1028" y="4085"/>
                    <a:pt x="1078" y="4010"/>
                  </a:cubicBezTo>
                  <a:cubicBezTo>
                    <a:pt x="1128" y="3935"/>
                    <a:pt x="1153" y="3885"/>
                    <a:pt x="1203" y="3810"/>
                  </a:cubicBezTo>
                  <a:lnTo>
                    <a:pt x="1278" y="3710"/>
                  </a:lnTo>
                  <a:cubicBezTo>
                    <a:pt x="1278" y="3735"/>
                    <a:pt x="1329" y="3735"/>
                    <a:pt x="1354" y="3735"/>
                  </a:cubicBezTo>
                  <a:lnTo>
                    <a:pt x="1379" y="3735"/>
                  </a:lnTo>
                  <a:cubicBezTo>
                    <a:pt x="1429" y="3760"/>
                    <a:pt x="1479" y="3760"/>
                    <a:pt x="1529" y="3785"/>
                  </a:cubicBezTo>
                  <a:cubicBezTo>
                    <a:pt x="1629" y="3810"/>
                    <a:pt x="1704" y="3835"/>
                    <a:pt x="1805" y="3835"/>
                  </a:cubicBezTo>
                  <a:cubicBezTo>
                    <a:pt x="1930" y="3860"/>
                    <a:pt x="2055" y="3885"/>
                    <a:pt x="2181" y="3885"/>
                  </a:cubicBezTo>
                  <a:cubicBezTo>
                    <a:pt x="2306" y="3910"/>
                    <a:pt x="2456" y="3910"/>
                    <a:pt x="2582" y="3910"/>
                  </a:cubicBezTo>
                  <a:lnTo>
                    <a:pt x="2983" y="3910"/>
                  </a:lnTo>
                  <a:cubicBezTo>
                    <a:pt x="3108" y="3885"/>
                    <a:pt x="3233" y="3885"/>
                    <a:pt x="3359" y="3835"/>
                  </a:cubicBezTo>
                  <a:cubicBezTo>
                    <a:pt x="3459" y="3835"/>
                    <a:pt x="3559" y="3810"/>
                    <a:pt x="3659" y="3760"/>
                  </a:cubicBezTo>
                  <a:lnTo>
                    <a:pt x="3710" y="3760"/>
                  </a:lnTo>
                  <a:cubicBezTo>
                    <a:pt x="3785" y="3735"/>
                    <a:pt x="3835" y="3710"/>
                    <a:pt x="3885" y="3684"/>
                  </a:cubicBezTo>
                  <a:cubicBezTo>
                    <a:pt x="3935" y="3659"/>
                    <a:pt x="4010" y="3634"/>
                    <a:pt x="4060" y="3609"/>
                  </a:cubicBezTo>
                  <a:cubicBezTo>
                    <a:pt x="4085" y="3609"/>
                    <a:pt x="4111" y="3609"/>
                    <a:pt x="4136" y="3584"/>
                  </a:cubicBezTo>
                  <a:cubicBezTo>
                    <a:pt x="4161" y="3584"/>
                    <a:pt x="4186" y="3559"/>
                    <a:pt x="4186" y="3534"/>
                  </a:cubicBezTo>
                  <a:cubicBezTo>
                    <a:pt x="4211" y="3534"/>
                    <a:pt x="4211" y="3509"/>
                    <a:pt x="4236" y="3484"/>
                  </a:cubicBezTo>
                  <a:cubicBezTo>
                    <a:pt x="4236" y="3459"/>
                    <a:pt x="4236" y="3434"/>
                    <a:pt x="4211" y="3409"/>
                  </a:cubicBezTo>
                  <a:cubicBezTo>
                    <a:pt x="4186" y="3384"/>
                    <a:pt x="4161" y="3384"/>
                    <a:pt x="4136" y="3359"/>
                  </a:cubicBezTo>
                  <a:cubicBezTo>
                    <a:pt x="4085" y="3309"/>
                    <a:pt x="4035" y="3283"/>
                    <a:pt x="3960" y="3258"/>
                  </a:cubicBezTo>
                  <a:cubicBezTo>
                    <a:pt x="3910" y="3233"/>
                    <a:pt x="3860" y="3233"/>
                    <a:pt x="3785" y="3208"/>
                  </a:cubicBezTo>
                  <a:cubicBezTo>
                    <a:pt x="3684" y="3158"/>
                    <a:pt x="3559" y="3133"/>
                    <a:pt x="3434" y="3108"/>
                  </a:cubicBezTo>
                  <a:cubicBezTo>
                    <a:pt x="3283" y="3083"/>
                    <a:pt x="3158" y="3083"/>
                    <a:pt x="3033" y="3083"/>
                  </a:cubicBezTo>
                  <a:cubicBezTo>
                    <a:pt x="2782" y="3083"/>
                    <a:pt x="2532" y="3133"/>
                    <a:pt x="2281" y="3183"/>
                  </a:cubicBezTo>
                  <a:cubicBezTo>
                    <a:pt x="2206" y="3208"/>
                    <a:pt x="2131" y="3233"/>
                    <a:pt x="2055" y="3258"/>
                  </a:cubicBezTo>
                  <a:cubicBezTo>
                    <a:pt x="2005" y="3258"/>
                    <a:pt x="1930" y="3283"/>
                    <a:pt x="1880" y="3309"/>
                  </a:cubicBezTo>
                  <a:cubicBezTo>
                    <a:pt x="1755" y="3359"/>
                    <a:pt x="1654" y="3409"/>
                    <a:pt x="1554" y="3459"/>
                  </a:cubicBezTo>
                  <a:cubicBezTo>
                    <a:pt x="1504" y="3484"/>
                    <a:pt x="1454" y="3509"/>
                    <a:pt x="1404" y="3534"/>
                  </a:cubicBezTo>
                  <a:cubicBezTo>
                    <a:pt x="1454" y="3434"/>
                    <a:pt x="1529" y="3334"/>
                    <a:pt x="1604" y="3258"/>
                  </a:cubicBezTo>
                  <a:cubicBezTo>
                    <a:pt x="1679" y="3183"/>
                    <a:pt x="1730" y="3083"/>
                    <a:pt x="1805" y="3008"/>
                  </a:cubicBezTo>
                  <a:cubicBezTo>
                    <a:pt x="1880" y="2933"/>
                    <a:pt x="1955" y="2857"/>
                    <a:pt x="2055" y="2757"/>
                  </a:cubicBezTo>
                  <a:cubicBezTo>
                    <a:pt x="2156" y="2657"/>
                    <a:pt x="2281" y="2557"/>
                    <a:pt x="2381" y="2481"/>
                  </a:cubicBezTo>
                  <a:cubicBezTo>
                    <a:pt x="2557" y="2356"/>
                    <a:pt x="2732" y="2256"/>
                    <a:pt x="2933" y="2131"/>
                  </a:cubicBezTo>
                  <a:lnTo>
                    <a:pt x="2958" y="2131"/>
                  </a:lnTo>
                  <a:cubicBezTo>
                    <a:pt x="3058" y="2055"/>
                    <a:pt x="3158" y="2005"/>
                    <a:pt x="3283" y="1955"/>
                  </a:cubicBezTo>
                  <a:cubicBezTo>
                    <a:pt x="3384" y="1930"/>
                    <a:pt x="3484" y="1880"/>
                    <a:pt x="3584" y="1830"/>
                  </a:cubicBezTo>
                  <a:cubicBezTo>
                    <a:pt x="3684" y="1805"/>
                    <a:pt x="3760" y="1780"/>
                    <a:pt x="3835" y="1755"/>
                  </a:cubicBezTo>
                  <a:cubicBezTo>
                    <a:pt x="3910" y="1704"/>
                    <a:pt x="4010" y="1679"/>
                    <a:pt x="4085" y="1654"/>
                  </a:cubicBezTo>
                  <a:cubicBezTo>
                    <a:pt x="4236" y="1629"/>
                    <a:pt x="4386" y="1604"/>
                    <a:pt x="4537" y="1604"/>
                  </a:cubicBezTo>
                  <a:cubicBezTo>
                    <a:pt x="4662" y="1579"/>
                    <a:pt x="4762" y="1579"/>
                    <a:pt x="4862" y="1579"/>
                  </a:cubicBezTo>
                  <a:cubicBezTo>
                    <a:pt x="4963" y="1554"/>
                    <a:pt x="5088" y="1554"/>
                    <a:pt x="5188" y="1554"/>
                  </a:cubicBezTo>
                  <a:cubicBezTo>
                    <a:pt x="5263" y="1554"/>
                    <a:pt x="5339" y="1579"/>
                    <a:pt x="5414" y="1579"/>
                  </a:cubicBezTo>
                  <a:cubicBezTo>
                    <a:pt x="5464" y="1579"/>
                    <a:pt x="5514" y="1529"/>
                    <a:pt x="5514" y="1479"/>
                  </a:cubicBezTo>
                  <a:cubicBezTo>
                    <a:pt x="5514" y="1429"/>
                    <a:pt x="5464" y="1379"/>
                    <a:pt x="5414" y="1379"/>
                  </a:cubicBezTo>
                  <a:lnTo>
                    <a:pt x="5038" y="1379"/>
                  </a:lnTo>
                  <a:cubicBezTo>
                    <a:pt x="4913" y="1404"/>
                    <a:pt x="4787" y="1404"/>
                    <a:pt x="4662" y="1429"/>
                  </a:cubicBezTo>
                  <a:lnTo>
                    <a:pt x="4637" y="1429"/>
                  </a:lnTo>
                  <a:cubicBezTo>
                    <a:pt x="4461" y="1429"/>
                    <a:pt x="4286" y="1454"/>
                    <a:pt x="4111" y="1504"/>
                  </a:cubicBezTo>
                  <a:cubicBezTo>
                    <a:pt x="3960" y="1529"/>
                    <a:pt x="3810" y="1579"/>
                    <a:pt x="3684" y="1654"/>
                  </a:cubicBezTo>
                  <a:cubicBezTo>
                    <a:pt x="3534" y="1704"/>
                    <a:pt x="3384" y="1755"/>
                    <a:pt x="3233" y="1830"/>
                  </a:cubicBezTo>
                  <a:cubicBezTo>
                    <a:pt x="3108" y="1880"/>
                    <a:pt x="2983" y="1930"/>
                    <a:pt x="2882" y="2005"/>
                  </a:cubicBezTo>
                  <a:lnTo>
                    <a:pt x="2857" y="2005"/>
                  </a:lnTo>
                  <a:cubicBezTo>
                    <a:pt x="2707" y="2080"/>
                    <a:pt x="2557" y="2181"/>
                    <a:pt x="2431" y="2281"/>
                  </a:cubicBezTo>
                  <a:cubicBezTo>
                    <a:pt x="2406" y="2281"/>
                    <a:pt x="2381" y="2306"/>
                    <a:pt x="2356" y="2331"/>
                  </a:cubicBezTo>
                  <a:cubicBezTo>
                    <a:pt x="2456" y="2206"/>
                    <a:pt x="2532" y="2080"/>
                    <a:pt x="2632" y="1980"/>
                  </a:cubicBezTo>
                  <a:cubicBezTo>
                    <a:pt x="2707" y="1855"/>
                    <a:pt x="2782" y="1755"/>
                    <a:pt x="2857" y="1629"/>
                  </a:cubicBezTo>
                  <a:cubicBezTo>
                    <a:pt x="2933" y="1529"/>
                    <a:pt x="2983" y="1404"/>
                    <a:pt x="3033" y="1278"/>
                  </a:cubicBezTo>
                  <a:lnTo>
                    <a:pt x="3033" y="1303"/>
                  </a:lnTo>
                  <a:cubicBezTo>
                    <a:pt x="3083" y="1203"/>
                    <a:pt x="3108" y="1103"/>
                    <a:pt x="3158" y="1028"/>
                  </a:cubicBezTo>
                  <a:cubicBezTo>
                    <a:pt x="3183" y="928"/>
                    <a:pt x="3208" y="827"/>
                    <a:pt x="3258" y="727"/>
                  </a:cubicBezTo>
                  <a:cubicBezTo>
                    <a:pt x="3283" y="602"/>
                    <a:pt x="3334" y="476"/>
                    <a:pt x="3334" y="351"/>
                  </a:cubicBezTo>
                  <a:cubicBezTo>
                    <a:pt x="3359" y="276"/>
                    <a:pt x="3359" y="226"/>
                    <a:pt x="3359" y="151"/>
                  </a:cubicBezTo>
                  <a:cubicBezTo>
                    <a:pt x="3359" y="126"/>
                    <a:pt x="3334" y="100"/>
                    <a:pt x="3309" y="50"/>
                  </a:cubicBezTo>
                  <a:cubicBezTo>
                    <a:pt x="3309" y="25"/>
                    <a:pt x="3283" y="0"/>
                    <a:pt x="3233" y="0"/>
                  </a:cubicBezTo>
                  <a:close/>
                </a:path>
              </a:pathLst>
            </a:cu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22"/>
            <p:cNvSpPr/>
            <p:nvPr/>
          </p:nvSpPr>
          <p:spPr>
            <a:xfrm rot="-8100000">
              <a:off x="508765" y="4058397"/>
              <a:ext cx="288327" cy="340044"/>
            </a:xfrm>
            <a:custGeom>
              <a:rect b="b" l="l" r="r" t="t"/>
              <a:pathLst>
                <a:path extrusionOk="0" h="4287" w="3635">
                  <a:moveTo>
                    <a:pt x="2281" y="0"/>
                  </a:moveTo>
                  <a:cubicBezTo>
                    <a:pt x="2231" y="0"/>
                    <a:pt x="2206" y="25"/>
                    <a:pt x="2156" y="51"/>
                  </a:cubicBezTo>
                  <a:cubicBezTo>
                    <a:pt x="2081" y="101"/>
                    <a:pt x="2031" y="176"/>
                    <a:pt x="1980" y="251"/>
                  </a:cubicBezTo>
                  <a:cubicBezTo>
                    <a:pt x="1955" y="301"/>
                    <a:pt x="1955" y="326"/>
                    <a:pt x="1930" y="376"/>
                  </a:cubicBezTo>
                  <a:cubicBezTo>
                    <a:pt x="1905" y="401"/>
                    <a:pt x="1905" y="426"/>
                    <a:pt x="1880" y="477"/>
                  </a:cubicBezTo>
                  <a:cubicBezTo>
                    <a:pt x="1855" y="552"/>
                    <a:pt x="1830" y="627"/>
                    <a:pt x="1830" y="727"/>
                  </a:cubicBezTo>
                  <a:cubicBezTo>
                    <a:pt x="1805" y="802"/>
                    <a:pt x="1780" y="878"/>
                    <a:pt x="1780" y="953"/>
                  </a:cubicBezTo>
                  <a:cubicBezTo>
                    <a:pt x="1780" y="978"/>
                    <a:pt x="1780" y="1003"/>
                    <a:pt x="1780" y="1003"/>
                  </a:cubicBezTo>
                  <a:cubicBezTo>
                    <a:pt x="1755" y="953"/>
                    <a:pt x="1730" y="903"/>
                    <a:pt x="1705" y="853"/>
                  </a:cubicBezTo>
                  <a:cubicBezTo>
                    <a:pt x="1705" y="853"/>
                    <a:pt x="1705" y="827"/>
                    <a:pt x="1705" y="827"/>
                  </a:cubicBezTo>
                  <a:cubicBezTo>
                    <a:pt x="1680" y="777"/>
                    <a:pt x="1680" y="727"/>
                    <a:pt x="1655" y="702"/>
                  </a:cubicBezTo>
                  <a:cubicBezTo>
                    <a:pt x="1630" y="627"/>
                    <a:pt x="1579" y="552"/>
                    <a:pt x="1529" y="477"/>
                  </a:cubicBezTo>
                  <a:cubicBezTo>
                    <a:pt x="1529" y="452"/>
                    <a:pt x="1504" y="401"/>
                    <a:pt x="1454" y="376"/>
                  </a:cubicBezTo>
                  <a:cubicBezTo>
                    <a:pt x="1429" y="351"/>
                    <a:pt x="1404" y="301"/>
                    <a:pt x="1354" y="276"/>
                  </a:cubicBezTo>
                  <a:cubicBezTo>
                    <a:pt x="1329" y="276"/>
                    <a:pt x="1279" y="251"/>
                    <a:pt x="1229" y="251"/>
                  </a:cubicBezTo>
                  <a:cubicBezTo>
                    <a:pt x="1153" y="276"/>
                    <a:pt x="1078" y="351"/>
                    <a:pt x="1078" y="426"/>
                  </a:cubicBezTo>
                  <a:cubicBezTo>
                    <a:pt x="1053" y="477"/>
                    <a:pt x="1053" y="527"/>
                    <a:pt x="1053" y="577"/>
                  </a:cubicBezTo>
                  <a:cubicBezTo>
                    <a:pt x="1053" y="627"/>
                    <a:pt x="1053" y="652"/>
                    <a:pt x="1053" y="702"/>
                  </a:cubicBezTo>
                  <a:cubicBezTo>
                    <a:pt x="1053" y="727"/>
                    <a:pt x="1078" y="777"/>
                    <a:pt x="1078" y="802"/>
                  </a:cubicBezTo>
                  <a:cubicBezTo>
                    <a:pt x="1078" y="903"/>
                    <a:pt x="1103" y="978"/>
                    <a:pt x="1128" y="1053"/>
                  </a:cubicBezTo>
                  <a:cubicBezTo>
                    <a:pt x="1153" y="1103"/>
                    <a:pt x="1178" y="1153"/>
                    <a:pt x="1178" y="1228"/>
                  </a:cubicBezTo>
                  <a:cubicBezTo>
                    <a:pt x="1128" y="1178"/>
                    <a:pt x="1078" y="1153"/>
                    <a:pt x="1028" y="1128"/>
                  </a:cubicBezTo>
                  <a:cubicBezTo>
                    <a:pt x="978" y="1078"/>
                    <a:pt x="903" y="1053"/>
                    <a:pt x="828" y="1003"/>
                  </a:cubicBezTo>
                  <a:cubicBezTo>
                    <a:pt x="757" y="985"/>
                    <a:pt x="673" y="967"/>
                    <a:pt x="595" y="967"/>
                  </a:cubicBezTo>
                  <a:cubicBezTo>
                    <a:pt x="563" y="967"/>
                    <a:pt x="531" y="970"/>
                    <a:pt x="502" y="978"/>
                  </a:cubicBezTo>
                  <a:cubicBezTo>
                    <a:pt x="452" y="978"/>
                    <a:pt x="402" y="1003"/>
                    <a:pt x="376" y="1053"/>
                  </a:cubicBezTo>
                  <a:cubicBezTo>
                    <a:pt x="351" y="1078"/>
                    <a:pt x="326" y="1128"/>
                    <a:pt x="326" y="1178"/>
                  </a:cubicBezTo>
                  <a:cubicBezTo>
                    <a:pt x="326" y="1228"/>
                    <a:pt x="326" y="1279"/>
                    <a:pt x="351" y="1329"/>
                  </a:cubicBezTo>
                  <a:cubicBezTo>
                    <a:pt x="376" y="1354"/>
                    <a:pt x="376" y="1379"/>
                    <a:pt x="402" y="1404"/>
                  </a:cubicBezTo>
                  <a:cubicBezTo>
                    <a:pt x="427" y="1429"/>
                    <a:pt x="452" y="1454"/>
                    <a:pt x="477" y="1504"/>
                  </a:cubicBezTo>
                  <a:cubicBezTo>
                    <a:pt x="502" y="1529"/>
                    <a:pt x="527" y="1554"/>
                    <a:pt x="552" y="1579"/>
                  </a:cubicBezTo>
                  <a:cubicBezTo>
                    <a:pt x="602" y="1604"/>
                    <a:pt x="627" y="1655"/>
                    <a:pt x="652" y="1680"/>
                  </a:cubicBezTo>
                  <a:lnTo>
                    <a:pt x="677" y="1705"/>
                  </a:lnTo>
                  <a:cubicBezTo>
                    <a:pt x="627" y="1705"/>
                    <a:pt x="566" y="1694"/>
                    <a:pt x="501" y="1694"/>
                  </a:cubicBezTo>
                  <a:cubicBezTo>
                    <a:pt x="468" y="1694"/>
                    <a:pt x="435" y="1696"/>
                    <a:pt x="402" y="1705"/>
                  </a:cubicBezTo>
                  <a:cubicBezTo>
                    <a:pt x="251" y="1705"/>
                    <a:pt x="1" y="1755"/>
                    <a:pt x="1" y="1955"/>
                  </a:cubicBezTo>
                  <a:cubicBezTo>
                    <a:pt x="1" y="2005"/>
                    <a:pt x="26" y="2056"/>
                    <a:pt x="76" y="2106"/>
                  </a:cubicBezTo>
                  <a:cubicBezTo>
                    <a:pt x="101" y="2131"/>
                    <a:pt x="126" y="2131"/>
                    <a:pt x="151" y="2156"/>
                  </a:cubicBezTo>
                  <a:cubicBezTo>
                    <a:pt x="176" y="2181"/>
                    <a:pt x="201" y="2206"/>
                    <a:pt x="251" y="2231"/>
                  </a:cubicBezTo>
                  <a:cubicBezTo>
                    <a:pt x="326" y="2281"/>
                    <a:pt x="427" y="2331"/>
                    <a:pt x="527" y="2356"/>
                  </a:cubicBezTo>
                  <a:cubicBezTo>
                    <a:pt x="502" y="2356"/>
                    <a:pt x="477" y="2381"/>
                    <a:pt x="427" y="2381"/>
                  </a:cubicBezTo>
                  <a:cubicBezTo>
                    <a:pt x="351" y="2406"/>
                    <a:pt x="251" y="2457"/>
                    <a:pt x="176" y="2507"/>
                  </a:cubicBezTo>
                  <a:cubicBezTo>
                    <a:pt x="101" y="2557"/>
                    <a:pt x="26" y="2632"/>
                    <a:pt x="26" y="2732"/>
                  </a:cubicBezTo>
                  <a:cubicBezTo>
                    <a:pt x="1" y="2782"/>
                    <a:pt x="1" y="2832"/>
                    <a:pt x="26" y="2858"/>
                  </a:cubicBezTo>
                  <a:cubicBezTo>
                    <a:pt x="51" y="2908"/>
                    <a:pt x="76" y="2933"/>
                    <a:pt x="101" y="2958"/>
                  </a:cubicBezTo>
                  <a:cubicBezTo>
                    <a:pt x="176" y="3008"/>
                    <a:pt x="301" y="3033"/>
                    <a:pt x="402" y="3058"/>
                  </a:cubicBezTo>
                  <a:lnTo>
                    <a:pt x="527" y="3058"/>
                  </a:lnTo>
                  <a:cubicBezTo>
                    <a:pt x="552" y="3058"/>
                    <a:pt x="602" y="3033"/>
                    <a:pt x="652" y="3033"/>
                  </a:cubicBezTo>
                  <a:cubicBezTo>
                    <a:pt x="702" y="3033"/>
                    <a:pt x="752" y="3033"/>
                    <a:pt x="803" y="3008"/>
                  </a:cubicBezTo>
                  <a:lnTo>
                    <a:pt x="803" y="3008"/>
                  </a:lnTo>
                  <a:cubicBezTo>
                    <a:pt x="752" y="3033"/>
                    <a:pt x="727" y="3083"/>
                    <a:pt x="677" y="3108"/>
                  </a:cubicBezTo>
                  <a:cubicBezTo>
                    <a:pt x="652" y="3133"/>
                    <a:pt x="602" y="3158"/>
                    <a:pt x="577" y="3183"/>
                  </a:cubicBezTo>
                  <a:cubicBezTo>
                    <a:pt x="552" y="3183"/>
                    <a:pt x="552" y="3208"/>
                    <a:pt x="527" y="3208"/>
                  </a:cubicBezTo>
                  <a:cubicBezTo>
                    <a:pt x="527" y="3233"/>
                    <a:pt x="502" y="3233"/>
                    <a:pt x="477" y="3259"/>
                  </a:cubicBezTo>
                  <a:cubicBezTo>
                    <a:pt x="452" y="3309"/>
                    <a:pt x="402" y="3334"/>
                    <a:pt x="402" y="3384"/>
                  </a:cubicBezTo>
                  <a:cubicBezTo>
                    <a:pt x="376" y="3409"/>
                    <a:pt x="376" y="3434"/>
                    <a:pt x="376" y="3459"/>
                  </a:cubicBezTo>
                  <a:cubicBezTo>
                    <a:pt x="376" y="3459"/>
                    <a:pt x="376" y="3484"/>
                    <a:pt x="376" y="3509"/>
                  </a:cubicBezTo>
                  <a:cubicBezTo>
                    <a:pt x="402" y="3534"/>
                    <a:pt x="402" y="3534"/>
                    <a:pt x="427" y="3559"/>
                  </a:cubicBezTo>
                  <a:cubicBezTo>
                    <a:pt x="452" y="3559"/>
                    <a:pt x="452" y="3584"/>
                    <a:pt x="477" y="3584"/>
                  </a:cubicBezTo>
                  <a:lnTo>
                    <a:pt x="602" y="3584"/>
                  </a:lnTo>
                  <a:cubicBezTo>
                    <a:pt x="627" y="3584"/>
                    <a:pt x="677" y="3559"/>
                    <a:pt x="702" y="3559"/>
                  </a:cubicBezTo>
                  <a:cubicBezTo>
                    <a:pt x="752" y="3534"/>
                    <a:pt x="777" y="3509"/>
                    <a:pt x="828" y="3509"/>
                  </a:cubicBezTo>
                  <a:cubicBezTo>
                    <a:pt x="953" y="3459"/>
                    <a:pt x="1078" y="3409"/>
                    <a:pt x="1178" y="3359"/>
                  </a:cubicBezTo>
                  <a:cubicBezTo>
                    <a:pt x="1254" y="3309"/>
                    <a:pt x="1304" y="3284"/>
                    <a:pt x="1354" y="3259"/>
                  </a:cubicBezTo>
                  <a:lnTo>
                    <a:pt x="1379" y="3259"/>
                  </a:lnTo>
                  <a:cubicBezTo>
                    <a:pt x="1354" y="3284"/>
                    <a:pt x="1354" y="3284"/>
                    <a:pt x="1329" y="3309"/>
                  </a:cubicBezTo>
                  <a:cubicBezTo>
                    <a:pt x="1279" y="3384"/>
                    <a:pt x="1254" y="3459"/>
                    <a:pt x="1204" y="3534"/>
                  </a:cubicBezTo>
                  <a:cubicBezTo>
                    <a:pt x="1178" y="3559"/>
                    <a:pt x="1153" y="3584"/>
                    <a:pt x="1128" y="3634"/>
                  </a:cubicBezTo>
                  <a:cubicBezTo>
                    <a:pt x="1128" y="3660"/>
                    <a:pt x="1103" y="3710"/>
                    <a:pt x="1078" y="3735"/>
                  </a:cubicBezTo>
                  <a:cubicBezTo>
                    <a:pt x="1078" y="3785"/>
                    <a:pt x="1053" y="3835"/>
                    <a:pt x="1053" y="3885"/>
                  </a:cubicBezTo>
                  <a:cubicBezTo>
                    <a:pt x="1028" y="3935"/>
                    <a:pt x="1028" y="4010"/>
                    <a:pt x="1053" y="4061"/>
                  </a:cubicBezTo>
                  <a:cubicBezTo>
                    <a:pt x="1053" y="4086"/>
                    <a:pt x="1078" y="4136"/>
                    <a:pt x="1103" y="4161"/>
                  </a:cubicBezTo>
                  <a:cubicBezTo>
                    <a:pt x="1103" y="4186"/>
                    <a:pt x="1128" y="4211"/>
                    <a:pt x="1153" y="4211"/>
                  </a:cubicBezTo>
                  <a:cubicBezTo>
                    <a:pt x="1178" y="4236"/>
                    <a:pt x="1204" y="4236"/>
                    <a:pt x="1204" y="4236"/>
                  </a:cubicBezTo>
                  <a:cubicBezTo>
                    <a:pt x="1218" y="4243"/>
                    <a:pt x="1233" y="4246"/>
                    <a:pt x="1248" y="4246"/>
                  </a:cubicBezTo>
                  <a:cubicBezTo>
                    <a:pt x="1283" y="4246"/>
                    <a:pt x="1318" y="4229"/>
                    <a:pt x="1354" y="4211"/>
                  </a:cubicBezTo>
                  <a:cubicBezTo>
                    <a:pt x="1404" y="4211"/>
                    <a:pt x="1454" y="4186"/>
                    <a:pt x="1479" y="4161"/>
                  </a:cubicBezTo>
                  <a:cubicBezTo>
                    <a:pt x="1529" y="4136"/>
                    <a:pt x="1554" y="4086"/>
                    <a:pt x="1579" y="4061"/>
                  </a:cubicBezTo>
                  <a:cubicBezTo>
                    <a:pt x="1605" y="4036"/>
                    <a:pt x="1630" y="4010"/>
                    <a:pt x="1655" y="3985"/>
                  </a:cubicBezTo>
                  <a:cubicBezTo>
                    <a:pt x="1705" y="3910"/>
                    <a:pt x="1755" y="3835"/>
                    <a:pt x="1805" y="3760"/>
                  </a:cubicBezTo>
                  <a:cubicBezTo>
                    <a:pt x="1805" y="3735"/>
                    <a:pt x="1830" y="3710"/>
                    <a:pt x="1855" y="3685"/>
                  </a:cubicBezTo>
                  <a:cubicBezTo>
                    <a:pt x="1855" y="3710"/>
                    <a:pt x="1855" y="3735"/>
                    <a:pt x="1855" y="3760"/>
                  </a:cubicBezTo>
                  <a:cubicBezTo>
                    <a:pt x="1855" y="3860"/>
                    <a:pt x="1880" y="3935"/>
                    <a:pt x="1930" y="4010"/>
                  </a:cubicBezTo>
                  <a:cubicBezTo>
                    <a:pt x="1980" y="4111"/>
                    <a:pt x="2031" y="4186"/>
                    <a:pt x="2131" y="4236"/>
                  </a:cubicBezTo>
                  <a:cubicBezTo>
                    <a:pt x="2156" y="4261"/>
                    <a:pt x="2206" y="4286"/>
                    <a:pt x="2281" y="4286"/>
                  </a:cubicBezTo>
                  <a:cubicBezTo>
                    <a:pt x="2306" y="4286"/>
                    <a:pt x="2331" y="4261"/>
                    <a:pt x="2381" y="4261"/>
                  </a:cubicBezTo>
                  <a:lnTo>
                    <a:pt x="2407" y="4261"/>
                  </a:lnTo>
                  <a:cubicBezTo>
                    <a:pt x="2482" y="4211"/>
                    <a:pt x="2557" y="4136"/>
                    <a:pt x="2607" y="4061"/>
                  </a:cubicBezTo>
                  <a:cubicBezTo>
                    <a:pt x="2657" y="3960"/>
                    <a:pt x="2657" y="3835"/>
                    <a:pt x="2657" y="3710"/>
                  </a:cubicBezTo>
                  <a:cubicBezTo>
                    <a:pt x="2707" y="3760"/>
                    <a:pt x="2757" y="3785"/>
                    <a:pt x="2833" y="3810"/>
                  </a:cubicBezTo>
                  <a:cubicBezTo>
                    <a:pt x="2851" y="3816"/>
                    <a:pt x="2872" y="3819"/>
                    <a:pt x="2893" y="3819"/>
                  </a:cubicBezTo>
                  <a:cubicBezTo>
                    <a:pt x="2956" y="3819"/>
                    <a:pt x="3027" y="3791"/>
                    <a:pt x="3083" y="3735"/>
                  </a:cubicBezTo>
                  <a:cubicBezTo>
                    <a:pt x="3108" y="3685"/>
                    <a:pt x="3133" y="3660"/>
                    <a:pt x="3158" y="3609"/>
                  </a:cubicBezTo>
                  <a:cubicBezTo>
                    <a:pt x="3158" y="3559"/>
                    <a:pt x="3158" y="3534"/>
                    <a:pt x="3158" y="3484"/>
                  </a:cubicBezTo>
                  <a:cubicBezTo>
                    <a:pt x="3158" y="3434"/>
                    <a:pt x="3158" y="3384"/>
                    <a:pt x="3158" y="3359"/>
                  </a:cubicBezTo>
                  <a:cubicBezTo>
                    <a:pt x="3133" y="3309"/>
                    <a:pt x="3133" y="3259"/>
                    <a:pt x="3133" y="3233"/>
                  </a:cubicBezTo>
                  <a:cubicBezTo>
                    <a:pt x="3108" y="3183"/>
                    <a:pt x="3108" y="3158"/>
                    <a:pt x="3083" y="3108"/>
                  </a:cubicBezTo>
                  <a:cubicBezTo>
                    <a:pt x="3083" y="3083"/>
                    <a:pt x="3058" y="3058"/>
                    <a:pt x="3058" y="3033"/>
                  </a:cubicBezTo>
                  <a:lnTo>
                    <a:pt x="3058" y="3033"/>
                  </a:lnTo>
                  <a:cubicBezTo>
                    <a:pt x="3083" y="3058"/>
                    <a:pt x="3133" y="3083"/>
                    <a:pt x="3158" y="3083"/>
                  </a:cubicBezTo>
                  <a:cubicBezTo>
                    <a:pt x="3209" y="3108"/>
                    <a:pt x="3259" y="3133"/>
                    <a:pt x="3309" y="3133"/>
                  </a:cubicBezTo>
                  <a:cubicBezTo>
                    <a:pt x="3359" y="3133"/>
                    <a:pt x="3409" y="3108"/>
                    <a:pt x="3459" y="3083"/>
                  </a:cubicBezTo>
                  <a:cubicBezTo>
                    <a:pt x="3509" y="3058"/>
                    <a:pt x="3534" y="3008"/>
                    <a:pt x="3534" y="2958"/>
                  </a:cubicBezTo>
                  <a:cubicBezTo>
                    <a:pt x="3559" y="2933"/>
                    <a:pt x="3559" y="2858"/>
                    <a:pt x="3534" y="2832"/>
                  </a:cubicBezTo>
                  <a:cubicBezTo>
                    <a:pt x="3534" y="2782"/>
                    <a:pt x="3534" y="2757"/>
                    <a:pt x="3509" y="2732"/>
                  </a:cubicBezTo>
                  <a:cubicBezTo>
                    <a:pt x="3509" y="2682"/>
                    <a:pt x="3484" y="2657"/>
                    <a:pt x="3459" y="2607"/>
                  </a:cubicBezTo>
                  <a:cubicBezTo>
                    <a:pt x="3434" y="2532"/>
                    <a:pt x="3384" y="2457"/>
                    <a:pt x="3334" y="2406"/>
                  </a:cubicBezTo>
                  <a:cubicBezTo>
                    <a:pt x="3284" y="2331"/>
                    <a:pt x="3209" y="2281"/>
                    <a:pt x="3158" y="2231"/>
                  </a:cubicBezTo>
                  <a:cubicBezTo>
                    <a:pt x="3083" y="2181"/>
                    <a:pt x="3033" y="2131"/>
                    <a:pt x="2958" y="2106"/>
                  </a:cubicBezTo>
                  <a:cubicBezTo>
                    <a:pt x="2983" y="2106"/>
                    <a:pt x="3008" y="2106"/>
                    <a:pt x="3033" y="2081"/>
                  </a:cubicBezTo>
                  <a:cubicBezTo>
                    <a:pt x="3033" y="2081"/>
                    <a:pt x="3033" y="2081"/>
                    <a:pt x="3033" y="2106"/>
                  </a:cubicBezTo>
                  <a:cubicBezTo>
                    <a:pt x="3133" y="2081"/>
                    <a:pt x="3234" y="2056"/>
                    <a:pt x="3309" y="2005"/>
                  </a:cubicBezTo>
                  <a:cubicBezTo>
                    <a:pt x="3384" y="1980"/>
                    <a:pt x="3459" y="1930"/>
                    <a:pt x="3509" y="1880"/>
                  </a:cubicBezTo>
                  <a:cubicBezTo>
                    <a:pt x="3559" y="1830"/>
                    <a:pt x="3585" y="1780"/>
                    <a:pt x="3610" y="1730"/>
                  </a:cubicBezTo>
                  <a:cubicBezTo>
                    <a:pt x="3610" y="1705"/>
                    <a:pt x="3635" y="1680"/>
                    <a:pt x="3635" y="1655"/>
                  </a:cubicBezTo>
                  <a:cubicBezTo>
                    <a:pt x="3635" y="1629"/>
                    <a:pt x="3635" y="1604"/>
                    <a:pt x="3635" y="1554"/>
                  </a:cubicBezTo>
                  <a:cubicBezTo>
                    <a:pt x="3635" y="1504"/>
                    <a:pt x="3585" y="1479"/>
                    <a:pt x="3559" y="1429"/>
                  </a:cubicBezTo>
                  <a:cubicBezTo>
                    <a:pt x="3534" y="1404"/>
                    <a:pt x="3509" y="1404"/>
                    <a:pt x="3459" y="1379"/>
                  </a:cubicBezTo>
                  <a:cubicBezTo>
                    <a:pt x="3434" y="1379"/>
                    <a:pt x="3384" y="1354"/>
                    <a:pt x="3359" y="1354"/>
                  </a:cubicBezTo>
                  <a:cubicBezTo>
                    <a:pt x="3284" y="1329"/>
                    <a:pt x="3184" y="1329"/>
                    <a:pt x="3108" y="1329"/>
                  </a:cubicBezTo>
                  <a:cubicBezTo>
                    <a:pt x="3158" y="1279"/>
                    <a:pt x="3209" y="1203"/>
                    <a:pt x="3259" y="1153"/>
                  </a:cubicBezTo>
                  <a:cubicBezTo>
                    <a:pt x="3284" y="1128"/>
                    <a:pt x="3309" y="1078"/>
                    <a:pt x="3334" y="1053"/>
                  </a:cubicBezTo>
                  <a:cubicBezTo>
                    <a:pt x="3359" y="1028"/>
                    <a:pt x="3384" y="978"/>
                    <a:pt x="3384" y="953"/>
                  </a:cubicBezTo>
                  <a:cubicBezTo>
                    <a:pt x="3409" y="903"/>
                    <a:pt x="3409" y="853"/>
                    <a:pt x="3409" y="827"/>
                  </a:cubicBezTo>
                  <a:cubicBezTo>
                    <a:pt x="3409" y="777"/>
                    <a:pt x="3384" y="752"/>
                    <a:pt x="3384" y="727"/>
                  </a:cubicBezTo>
                  <a:cubicBezTo>
                    <a:pt x="3359" y="727"/>
                    <a:pt x="3334" y="702"/>
                    <a:pt x="3334" y="702"/>
                  </a:cubicBezTo>
                  <a:cubicBezTo>
                    <a:pt x="3298" y="684"/>
                    <a:pt x="3263" y="667"/>
                    <a:pt x="3236" y="667"/>
                  </a:cubicBezTo>
                  <a:cubicBezTo>
                    <a:pt x="3225" y="667"/>
                    <a:pt x="3216" y="670"/>
                    <a:pt x="3209" y="677"/>
                  </a:cubicBezTo>
                  <a:cubicBezTo>
                    <a:pt x="3158" y="677"/>
                    <a:pt x="3108" y="677"/>
                    <a:pt x="3058" y="702"/>
                  </a:cubicBezTo>
                  <a:cubicBezTo>
                    <a:pt x="2958" y="727"/>
                    <a:pt x="2883" y="752"/>
                    <a:pt x="2808" y="777"/>
                  </a:cubicBezTo>
                  <a:cubicBezTo>
                    <a:pt x="2732" y="802"/>
                    <a:pt x="2657" y="853"/>
                    <a:pt x="2582" y="878"/>
                  </a:cubicBezTo>
                  <a:cubicBezTo>
                    <a:pt x="2557" y="903"/>
                    <a:pt x="2532" y="928"/>
                    <a:pt x="2507" y="953"/>
                  </a:cubicBezTo>
                  <a:cubicBezTo>
                    <a:pt x="2507" y="928"/>
                    <a:pt x="2507" y="928"/>
                    <a:pt x="2507" y="928"/>
                  </a:cubicBezTo>
                  <a:cubicBezTo>
                    <a:pt x="2557" y="802"/>
                    <a:pt x="2557" y="677"/>
                    <a:pt x="2557" y="527"/>
                  </a:cubicBezTo>
                  <a:cubicBezTo>
                    <a:pt x="2557" y="502"/>
                    <a:pt x="2557" y="452"/>
                    <a:pt x="2557" y="401"/>
                  </a:cubicBezTo>
                  <a:cubicBezTo>
                    <a:pt x="2557" y="376"/>
                    <a:pt x="2557" y="326"/>
                    <a:pt x="2557" y="301"/>
                  </a:cubicBezTo>
                  <a:cubicBezTo>
                    <a:pt x="2532" y="251"/>
                    <a:pt x="2532" y="176"/>
                    <a:pt x="2507" y="126"/>
                  </a:cubicBezTo>
                  <a:cubicBezTo>
                    <a:pt x="2482" y="101"/>
                    <a:pt x="2457" y="51"/>
                    <a:pt x="2407" y="25"/>
                  </a:cubicBezTo>
                  <a:cubicBezTo>
                    <a:pt x="2407" y="25"/>
                    <a:pt x="2381" y="0"/>
                    <a:pt x="2356" y="0"/>
                  </a:cubicBezTo>
                  <a:close/>
                </a:path>
              </a:pathLst>
            </a:cu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22"/>
            <p:cNvSpPr/>
            <p:nvPr/>
          </p:nvSpPr>
          <p:spPr>
            <a:xfrm rot="-8100000">
              <a:off x="612113" y="4262087"/>
              <a:ext cx="79" cy="79"/>
            </a:xfrm>
            <a:custGeom>
              <a:rect b="b" l="l" r="r" t="t"/>
              <a:pathLst>
                <a:path extrusionOk="0" h="1" w="1">
                  <a:moveTo>
                    <a:pt x="0" y="0"/>
                  </a:moveTo>
                  <a:cubicBezTo>
                    <a:pt x="0" y="0"/>
                    <a:pt x="0" y="0"/>
                    <a:pt x="0" y="0"/>
                  </a:cubicBezTo>
                  <a:cubicBezTo>
                    <a:pt x="0" y="0"/>
                    <a:pt x="0" y="0"/>
                    <a:pt x="0" y="0"/>
                  </a:cubicBezTo>
                  <a:cubicBezTo>
                    <a:pt x="0" y="0"/>
                    <a:pt x="0" y="0"/>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22"/>
            <p:cNvSpPr/>
            <p:nvPr/>
          </p:nvSpPr>
          <p:spPr>
            <a:xfrm rot="-8100000">
              <a:off x="577177" y="4151698"/>
              <a:ext cx="155149" cy="130164"/>
            </a:xfrm>
            <a:custGeom>
              <a:rect b="b" l="l" r="r" t="t"/>
              <a:pathLst>
                <a:path extrusionOk="0" h="1641" w="1956">
                  <a:moveTo>
                    <a:pt x="925" y="1"/>
                  </a:moveTo>
                  <a:cubicBezTo>
                    <a:pt x="918" y="1"/>
                    <a:pt x="910" y="4"/>
                    <a:pt x="903" y="11"/>
                  </a:cubicBezTo>
                  <a:cubicBezTo>
                    <a:pt x="878" y="11"/>
                    <a:pt x="853" y="36"/>
                    <a:pt x="853" y="61"/>
                  </a:cubicBezTo>
                  <a:cubicBezTo>
                    <a:pt x="853" y="86"/>
                    <a:pt x="878" y="111"/>
                    <a:pt x="878" y="136"/>
                  </a:cubicBezTo>
                  <a:cubicBezTo>
                    <a:pt x="878" y="161"/>
                    <a:pt x="878" y="212"/>
                    <a:pt x="903" y="237"/>
                  </a:cubicBezTo>
                  <a:cubicBezTo>
                    <a:pt x="903" y="287"/>
                    <a:pt x="903" y="362"/>
                    <a:pt x="928" y="412"/>
                  </a:cubicBezTo>
                  <a:cubicBezTo>
                    <a:pt x="928" y="487"/>
                    <a:pt x="953" y="537"/>
                    <a:pt x="953" y="587"/>
                  </a:cubicBezTo>
                  <a:cubicBezTo>
                    <a:pt x="953" y="613"/>
                    <a:pt x="953" y="638"/>
                    <a:pt x="953" y="638"/>
                  </a:cubicBezTo>
                  <a:cubicBezTo>
                    <a:pt x="903" y="587"/>
                    <a:pt x="853" y="537"/>
                    <a:pt x="778" y="487"/>
                  </a:cubicBezTo>
                  <a:cubicBezTo>
                    <a:pt x="753" y="437"/>
                    <a:pt x="703" y="412"/>
                    <a:pt x="678" y="362"/>
                  </a:cubicBezTo>
                  <a:cubicBezTo>
                    <a:pt x="652" y="362"/>
                    <a:pt x="627" y="337"/>
                    <a:pt x="602" y="312"/>
                  </a:cubicBezTo>
                  <a:cubicBezTo>
                    <a:pt x="602" y="312"/>
                    <a:pt x="577" y="312"/>
                    <a:pt x="577" y="287"/>
                  </a:cubicBezTo>
                  <a:lnTo>
                    <a:pt x="552" y="287"/>
                  </a:lnTo>
                  <a:cubicBezTo>
                    <a:pt x="527" y="287"/>
                    <a:pt x="502" y="312"/>
                    <a:pt x="502" y="312"/>
                  </a:cubicBezTo>
                  <a:cubicBezTo>
                    <a:pt x="502" y="337"/>
                    <a:pt x="502" y="362"/>
                    <a:pt x="527" y="387"/>
                  </a:cubicBezTo>
                  <a:cubicBezTo>
                    <a:pt x="527" y="387"/>
                    <a:pt x="552" y="412"/>
                    <a:pt x="577" y="412"/>
                  </a:cubicBezTo>
                  <a:lnTo>
                    <a:pt x="652" y="512"/>
                  </a:lnTo>
                  <a:cubicBezTo>
                    <a:pt x="703" y="562"/>
                    <a:pt x="778" y="638"/>
                    <a:pt x="828" y="688"/>
                  </a:cubicBezTo>
                  <a:cubicBezTo>
                    <a:pt x="850" y="688"/>
                    <a:pt x="853" y="706"/>
                    <a:pt x="869" y="711"/>
                  </a:cubicBezTo>
                  <a:lnTo>
                    <a:pt x="869" y="711"/>
                  </a:lnTo>
                  <a:lnTo>
                    <a:pt x="703" y="688"/>
                  </a:lnTo>
                  <a:cubicBezTo>
                    <a:pt x="602" y="663"/>
                    <a:pt x="477" y="638"/>
                    <a:pt x="352" y="613"/>
                  </a:cubicBezTo>
                  <a:cubicBezTo>
                    <a:pt x="302" y="613"/>
                    <a:pt x="226" y="587"/>
                    <a:pt x="176" y="587"/>
                  </a:cubicBezTo>
                  <a:lnTo>
                    <a:pt x="101" y="587"/>
                  </a:lnTo>
                  <a:cubicBezTo>
                    <a:pt x="76" y="587"/>
                    <a:pt x="57" y="581"/>
                    <a:pt x="42" y="581"/>
                  </a:cubicBezTo>
                  <a:cubicBezTo>
                    <a:pt x="26" y="581"/>
                    <a:pt x="13" y="587"/>
                    <a:pt x="1" y="613"/>
                  </a:cubicBezTo>
                  <a:cubicBezTo>
                    <a:pt x="1" y="613"/>
                    <a:pt x="1" y="613"/>
                    <a:pt x="1" y="638"/>
                  </a:cubicBezTo>
                  <a:cubicBezTo>
                    <a:pt x="1" y="663"/>
                    <a:pt x="51" y="688"/>
                    <a:pt x="76" y="688"/>
                  </a:cubicBezTo>
                  <a:cubicBezTo>
                    <a:pt x="101" y="688"/>
                    <a:pt x="126" y="688"/>
                    <a:pt x="151" y="713"/>
                  </a:cubicBezTo>
                  <a:cubicBezTo>
                    <a:pt x="201" y="713"/>
                    <a:pt x="277" y="738"/>
                    <a:pt x="327" y="738"/>
                  </a:cubicBezTo>
                  <a:cubicBezTo>
                    <a:pt x="377" y="763"/>
                    <a:pt x="452" y="763"/>
                    <a:pt x="502" y="788"/>
                  </a:cubicBezTo>
                  <a:cubicBezTo>
                    <a:pt x="577" y="813"/>
                    <a:pt x="627" y="813"/>
                    <a:pt x="678" y="838"/>
                  </a:cubicBezTo>
                  <a:cubicBezTo>
                    <a:pt x="728" y="838"/>
                    <a:pt x="753" y="838"/>
                    <a:pt x="803" y="863"/>
                  </a:cubicBezTo>
                  <a:cubicBezTo>
                    <a:pt x="753" y="863"/>
                    <a:pt x="703" y="888"/>
                    <a:pt x="627" y="888"/>
                  </a:cubicBezTo>
                  <a:cubicBezTo>
                    <a:pt x="602" y="913"/>
                    <a:pt x="602" y="913"/>
                    <a:pt x="577" y="913"/>
                  </a:cubicBezTo>
                  <a:cubicBezTo>
                    <a:pt x="552" y="913"/>
                    <a:pt x="527" y="913"/>
                    <a:pt x="502" y="938"/>
                  </a:cubicBezTo>
                  <a:cubicBezTo>
                    <a:pt x="502" y="963"/>
                    <a:pt x="502" y="988"/>
                    <a:pt x="502" y="1014"/>
                  </a:cubicBezTo>
                  <a:cubicBezTo>
                    <a:pt x="510" y="1022"/>
                    <a:pt x="522" y="1025"/>
                    <a:pt x="534" y="1025"/>
                  </a:cubicBezTo>
                  <a:cubicBezTo>
                    <a:pt x="558" y="1025"/>
                    <a:pt x="586" y="1014"/>
                    <a:pt x="602" y="1014"/>
                  </a:cubicBezTo>
                  <a:lnTo>
                    <a:pt x="678" y="1014"/>
                  </a:lnTo>
                  <a:cubicBezTo>
                    <a:pt x="728" y="988"/>
                    <a:pt x="778" y="988"/>
                    <a:pt x="828" y="963"/>
                  </a:cubicBezTo>
                  <a:lnTo>
                    <a:pt x="828" y="963"/>
                  </a:lnTo>
                  <a:cubicBezTo>
                    <a:pt x="753" y="1039"/>
                    <a:pt x="678" y="1089"/>
                    <a:pt x="627" y="1164"/>
                  </a:cubicBezTo>
                  <a:cubicBezTo>
                    <a:pt x="577" y="1214"/>
                    <a:pt x="552" y="1239"/>
                    <a:pt x="502" y="1289"/>
                  </a:cubicBezTo>
                  <a:cubicBezTo>
                    <a:pt x="452" y="1339"/>
                    <a:pt x="427" y="1364"/>
                    <a:pt x="377" y="1415"/>
                  </a:cubicBezTo>
                  <a:cubicBezTo>
                    <a:pt x="377" y="1415"/>
                    <a:pt x="352" y="1440"/>
                    <a:pt x="352" y="1440"/>
                  </a:cubicBezTo>
                  <a:cubicBezTo>
                    <a:pt x="327" y="1465"/>
                    <a:pt x="302" y="1490"/>
                    <a:pt x="327" y="1515"/>
                  </a:cubicBezTo>
                  <a:cubicBezTo>
                    <a:pt x="327" y="1533"/>
                    <a:pt x="339" y="1550"/>
                    <a:pt x="355" y="1550"/>
                  </a:cubicBezTo>
                  <a:cubicBezTo>
                    <a:pt x="362" y="1550"/>
                    <a:pt x="369" y="1547"/>
                    <a:pt x="377" y="1540"/>
                  </a:cubicBezTo>
                  <a:lnTo>
                    <a:pt x="402" y="1540"/>
                  </a:lnTo>
                  <a:cubicBezTo>
                    <a:pt x="402" y="1540"/>
                    <a:pt x="427" y="1515"/>
                    <a:pt x="452" y="1515"/>
                  </a:cubicBezTo>
                  <a:cubicBezTo>
                    <a:pt x="477" y="1490"/>
                    <a:pt x="477" y="1465"/>
                    <a:pt x="502" y="1465"/>
                  </a:cubicBezTo>
                  <a:lnTo>
                    <a:pt x="602" y="1364"/>
                  </a:lnTo>
                  <a:cubicBezTo>
                    <a:pt x="678" y="1289"/>
                    <a:pt x="753" y="1214"/>
                    <a:pt x="828" y="1139"/>
                  </a:cubicBezTo>
                  <a:lnTo>
                    <a:pt x="803" y="1139"/>
                  </a:lnTo>
                  <a:cubicBezTo>
                    <a:pt x="853" y="1114"/>
                    <a:pt x="903" y="1064"/>
                    <a:pt x="953" y="1014"/>
                  </a:cubicBezTo>
                  <a:lnTo>
                    <a:pt x="953" y="1014"/>
                  </a:lnTo>
                  <a:cubicBezTo>
                    <a:pt x="953" y="1039"/>
                    <a:pt x="928" y="1089"/>
                    <a:pt x="928" y="1114"/>
                  </a:cubicBezTo>
                  <a:cubicBezTo>
                    <a:pt x="903" y="1189"/>
                    <a:pt x="878" y="1239"/>
                    <a:pt x="878" y="1289"/>
                  </a:cubicBezTo>
                  <a:cubicBezTo>
                    <a:pt x="878" y="1314"/>
                    <a:pt x="853" y="1339"/>
                    <a:pt x="853" y="1364"/>
                  </a:cubicBezTo>
                  <a:cubicBezTo>
                    <a:pt x="853" y="1389"/>
                    <a:pt x="828" y="1415"/>
                    <a:pt x="853" y="1440"/>
                  </a:cubicBezTo>
                  <a:cubicBezTo>
                    <a:pt x="853" y="1465"/>
                    <a:pt x="878" y="1465"/>
                    <a:pt x="903" y="1465"/>
                  </a:cubicBezTo>
                  <a:cubicBezTo>
                    <a:pt x="903" y="1465"/>
                    <a:pt x="928" y="1465"/>
                    <a:pt x="928" y="1440"/>
                  </a:cubicBezTo>
                  <a:cubicBezTo>
                    <a:pt x="928" y="1440"/>
                    <a:pt x="953" y="1415"/>
                    <a:pt x="953" y="1389"/>
                  </a:cubicBezTo>
                  <a:cubicBezTo>
                    <a:pt x="953" y="1364"/>
                    <a:pt x="978" y="1364"/>
                    <a:pt x="978" y="1339"/>
                  </a:cubicBezTo>
                  <a:cubicBezTo>
                    <a:pt x="1003" y="1289"/>
                    <a:pt x="1003" y="1239"/>
                    <a:pt x="1028" y="1189"/>
                  </a:cubicBezTo>
                  <a:cubicBezTo>
                    <a:pt x="1028" y="1164"/>
                    <a:pt x="1028" y="1139"/>
                    <a:pt x="1053" y="1114"/>
                  </a:cubicBezTo>
                  <a:cubicBezTo>
                    <a:pt x="1053" y="1164"/>
                    <a:pt x="1053" y="1214"/>
                    <a:pt x="1079" y="1264"/>
                  </a:cubicBezTo>
                  <a:cubicBezTo>
                    <a:pt x="1079" y="1364"/>
                    <a:pt x="1104" y="1465"/>
                    <a:pt x="1104" y="1540"/>
                  </a:cubicBezTo>
                  <a:cubicBezTo>
                    <a:pt x="1104" y="1565"/>
                    <a:pt x="1104" y="1565"/>
                    <a:pt x="1129" y="1590"/>
                  </a:cubicBezTo>
                  <a:cubicBezTo>
                    <a:pt x="1129" y="1615"/>
                    <a:pt x="1154" y="1640"/>
                    <a:pt x="1204" y="1640"/>
                  </a:cubicBezTo>
                  <a:cubicBezTo>
                    <a:pt x="1229" y="1615"/>
                    <a:pt x="1254" y="1590"/>
                    <a:pt x="1254" y="1565"/>
                  </a:cubicBezTo>
                  <a:cubicBezTo>
                    <a:pt x="1254" y="1490"/>
                    <a:pt x="1229" y="1440"/>
                    <a:pt x="1229" y="1364"/>
                  </a:cubicBezTo>
                  <a:cubicBezTo>
                    <a:pt x="1204" y="1264"/>
                    <a:pt x="1179" y="1139"/>
                    <a:pt x="1154" y="1039"/>
                  </a:cubicBezTo>
                  <a:cubicBezTo>
                    <a:pt x="1154" y="1014"/>
                    <a:pt x="1154" y="1014"/>
                    <a:pt x="1154" y="988"/>
                  </a:cubicBezTo>
                  <a:cubicBezTo>
                    <a:pt x="1204" y="1039"/>
                    <a:pt x="1254" y="1089"/>
                    <a:pt x="1304" y="1139"/>
                  </a:cubicBezTo>
                  <a:cubicBezTo>
                    <a:pt x="1329" y="1164"/>
                    <a:pt x="1354" y="1189"/>
                    <a:pt x="1379" y="1214"/>
                  </a:cubicBezTo>
                  <a:cubicBezTo>
                    <a:pt x="1404" y="1239"/>
                    <a:pt x="1429" y="1264"/>
                    <a:pt x="1454" y="1289"/>
                  </a:cubicBezTo>
                  <a:cubicBezTo>
                    <a:pt x="1454" y="1314"/>
                    <a:pt x="1480" y="1314"/>
                    <a:pt x="1480" y="1314"/>
                  </a:cubicBezTo>
                  <a:lnTo>
                    <a:pt x="1530" y="1314"/>
                  </a:lnTo>
                  <a:cubicBezTo>
                    <a:pt x="1555" y="1289"/>
                    <a:pt x="1555" y="1239"/>
                    <a:pt x="1555" y="1214"/>
                  </a:cubicBezTo>
                  <a:cubicBezTo>
                    <a:pt x="1530" y="1189"/>
                    <a:pt x="1505" y="1189"/>
                    <a:pt x="1480" y="1164"/>
                  </a:cubicBezTo>
                  <a:cubicBezTo>
                    <a:pt x="1480" y="1139"/>
                    <a:pt x="1454" y="1139"/>
                    <a:pt x="1454" y="1139"/>
                  </a:cubicBezTo>
                  <a:cubicBezTo>
                    <a:pt x="1454" y="1114"/>
                    <a:pt x="1429" y="1114"/>
                    <a:pt x="1429" y="1089"/>
                  </a:cubicBezTo>
                  <a:lnTo>
                    <a:pt x="1379" y="1039"/>
                  </a:lnTo>
                  <a:cubicBezTo>
                    <a:pt x="1329" y="1014"/>
                    <a:pt x="1304" y="963"/>
                    <a:pt x="1254" y="913"/>
                  </a:cubicBezTo>
                  <a:lnTo>
                    <a:pt x="1254" y="913"/>
                  </a:lnTo>
                  <a:cubicBezTo>
                    <a:pt x="1304" y="938"/>
                    <a:pt x="1354" y="938"/>
                    <a:pt x="1429" y="938"/>
                  </a:cubicBezTo>
                  <a:cubicBezTo>
                    <a:pt x="1505" y="963"/>
                    <a:pt x="1580" y="988"/>
                    <a:pt x="1680" y="1014"/>
                  </a:cubicBezTo>
                  <a:cubicBezTo>
                    <a:pt x="1705" y="1014"/>
                    <a:pt x="1755" y="1014"/>
                    <a:pt x="1780" y="1039"/>
                  </a:cubicBezTo>
                  <a:cubicBezTo>
                    <a:pt x="1805" y="1039"/>
                    <a:pt x="1830" y="1039"/>
                    <a:pt x="1881" y="1064"/>
                  </a:cubicBezTo>
                  <a:lnTo>
                    <a:pt x="1906" y="1064"/>
                  </a:lnTo>
                  <a:cubicBezTo>
                    <a:pt x="1931" y="1039"/>
                    <a:pt x="1956" y="1039"/>
                    <a:pt x="1956" y="1014"/>
                  </a:cubicBezTo>
                  <a:cubicBezTo>
                    <a:pt x="1956" y="963"/>
                    <a:pt x="1931" y="938"/>
                    <a:pt x="1906" y="913"/>
                  </a:cubicBezTo>
                  <a:cubicBezTo>
                    <a:pt x="1830" y="913"/>
                    <a:pt x="1755" y="888"/>
                    <a:pt x="1705" y="863"/>
                  </a:cubicBezTo>
                  <a:cubicBezTo>
                    <a:pt x="1605" y="863"/>
                    <a:pt x="1530" y="838"/>
                    <a:pt x="1454" y="813"/>
                  </a:cubicBezTo>
                  <a:lnTo>
                    <a:pt x="1429" y="813"/>
                  </a:lnTo>
                  <a:cubicBezTo>
                    <a:pt x="1454" y="813"/>
                    <a:pt x="1480" y="788"/>
                    <a:pt x="1505" y="788"/>
                  </a:cubicBezTo>
                  <a:lnTo>
                    <a:pt x="1555" y="788"/>
                  </a:lnTo>
                  <a:cubicBezTo>
                    <a:pt x="1555" y="788"/>
                    <a:pt x="1580" y="763"/>
                    <a:pt x="1580" y="738"/>
                  </a:cubicBezTo>
                  <a:cubicBezTo>
                    <a:pt x="1605" y="738"/>
                    <a:pt x="1605" y="713"/>
                    <a:pt x="1580" y="688"/>
                  </a:cubicBezTo>
                  <a:cubicBezTo>
                    <a:pt x="1580" y="670"/>
                    <a:pt x="1567" y="652"/>
                    <a:pt x="1542" y="652"/>
                  </a:cubicBezTo>
                  <a:cubicBezTo>
                    <a:pt x="1532" y="652"/>
                    <a:pt x="1519" y="655"/>
                    <a:pt x="1505" y="663"/>
                  </a:cubicBezTo>
                  <a:cubicBezTo>
                    <a:pt x="1429" y="663"/>
                    <a:pt x="1354" y="688"/>
                    <a:pt x="1304" y="713"/>
                  </a:cubicBezTo>
                  <a:lnTo>
                    <a:pt x="1279" y="713"/>
                  </a:lnTo>
                  <a:cubicBezTo>
                    <a:pt x="1404" y="587"/>
                    <a:pt x="1530" y="487"/>
                    <a:pt x="1680" y="387"/>
                  </a:cubicBezTo>
                  <a:cubicBezTo>
                    <a:pt x="1680" y="362"/>
                    <a:pt x="1705" y="362"/>
                    <a:pt x="1730" y="337"/>
                  </a:cubicBezTo>
                  <a:cubicBezTo>
                    <a:pt x="1755" y="312"/>
                    <a:pt x="1755" y="287"/>
                    <a:pt x="1755" y="262"/>
                  </a:cubicBezTo>
                  <a:cubicBezTo>
                    <a:pt x="1738" y="244"/>
                    <a:pt x="1707" y="226"/>
                    <a:pt x="1682" y="226"/>
                  </a:cubicBezTo>
                  <a:cubicBezTo>
                    <a:pt x="1672" y="226"/>
                    <a:pt x="1662" y="229"/>
                    <a:pt x="1655" y="237"/>
                  </a:cubicBezTo>
                  <a:cubicBezTo>
                    <a:pt x="1605" y="287"/>
                    <a:pt x="1555" y="312"/>
                    <a:pt x="1505" y="362"/>
                  </a:cubicBezTo>
                  <a:cubicBezTo>
                    <a:pt x="1404" y="437"/>
                    <a:pt x="1329" y="512"/>
                    <a:pt x="1254" y="587"/>
                  </a:cubicBezTo>
                  <a:cubicBezTo>
                    <a:pt x="1229" y="587"/>
                    <a:pt x="1204" y="613"/>
                    <a:pt x="1179" y="638"/>
                  </a:cubicBezTo>
                  <a:cubicBezTo>
                    <a:pt x="1204" y="587"/>
                    <a:pt x="1204" y="537"/>
                    <a:pt x="1229" y="512"/>
                  </a:cubicBezTo>
                  <a:cubicBezTo>
                    <a:pt x="1229" y="487"/>
                    <a:pt x="1229" y="462"/>
                    <a:pt x="1254" y="437"/>
                  </a:cubicBezTo>
                  <a:cubicBezTo>
                    <a:pt x="1254" y="412"/>
                    <a:pt x="1229" y="362"/>
                    <a:pt x="1204" y="362"/>
                  </a:cubicBezTo>
                  <a:cubicBezTo>
                    <a:pt x="1179" y="362"/>
                    <a:pt x="1129" y="387"/>
                    <a:pt x="1129" y="412"/>
                  </a:cubicBezTo>
                  <a:cubicBezTo>
                    <a:pt x="1104" y="462"/>
                    <a:pt x="1104" y="512"/>
                    <a:pt x="1079" y="562"/>
                  </a:cubicBezTo>
                  <a:cubicBezTo>
                    <a:pt x="1079" y="587"/>
                    <a:pt x="1079" y="587"/>
                    <a:pt x="1079" y="587"/>
                  </a:cubicBezTo>
                  <a:cubicBezTo>
                    <a:pt x="1079" y="512"/>
                    <a:pt x="1053" y="412"/>
                    <a:pt x="1028" y="337"/>
                  </a:cubicBezTo>
                  <a:cubicBezTo>
                    <a:pt x="1028" y="287"/>
                    <a:pt x="1003" y="212"/>
                    <a:pt x="1003" y="161"/>
                  </a:cubicBezTo>
                  <a:cubicBezTo>
                    <a:pt x="978" y="136"/>
                    <a:pt x="978" y="111"/>
                    <a:pt x="978" y="86"/>
                  </a:cubicBezTo>
                  <a:cubicBezTo>
                    <a:pt x="978" y="61"/>
                    <a:pt x="978" y="61"/>
                    <a:pt x="953" y="36"/>
                  </a:cubicBezTo>
                  <a:cubicBezTo>
                    <a:pt x="953" y="18"/>
                    <a:pt x="941" y="1"/>
                    <a:pt x="9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22"/>
            <p:cNvSpPr/>
            <p:nvPr/>
          </p:nvSpPr>
          <p:spPr>
            <a:xfrm rot="-8100000">
              <a:off x="644420" y="4181994"/>
              <a:ext cx="79" cy="79"/>
            </a:xfrm>
            <a:custGeom>
              <a:rect b="b" l="l" r="r" t="t"/>
              <a:pathLst>
                <a:path extrusionOk="0" h="1" w="1">
                  <a:moveTo>
                    <a:pt x="0" y="1"/>
                  </a:moveTo>
                  <a:cubicBezTo>
                    <a:pt x="0" y="1"/>
                    <a:pt x="0" y="1"/>
                    <a:pt x="0" y="1"/>
                  </a:cubicBezTo>
                  <a:cubicBezTo>
                    <a:pt x="0" y="1"/>
                    <a:pt x="0" y="1"/>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22"/>
            <p:cNvSpPr/>
            <p:nvPr/>
          </p:nvSpPr>
          <p:spPr>
            <a:xfrm rot="-8100000">
              <a:off x="706776" y="4237092"/>
              <a:ext cx="13960" cy="12770"/>
            </a:xfrm>
            <a:custGeom>
              <a:rect b="b" l="l" r="r" t="t"/>
              <a:pathLst>
                <a:path extrusionOk="0" h="161" w="176">
                  <a:moveTo>
                    <a:pt x="90" y="1"/>
                  </a:moveTo>
                  <a:cubicBezTo>
                    <a:pt x="77" y="1"/>
                    <a:pt x="64" y="4"/>
                    <a:pt x="50" y="11"/>
                  </a:cubicBezTo>
                  <a:cubicBezTo>
                    <a:pt x="25" y="11"/>
                    <a:pt x="0" y="61"/>
                    <a:pt x="0" y="111"/>
                  </a:cubicBezTo>
                  <a:cubicBezTo>
                    <a:pt x="25" y="136"/>
                    <a:pt x="50" y="161"/>
                    <a:pt x="100" y="161"/>
                  </a:cubicBezTo>
                  <a:cubicBezTo>
                    <a:pt x="151" y="136"/>
                    <a:pt x="176" y="86"/>
                    <a:pt x="151" y="61"/>
                  </a:cubicBezTo>
                  <a:cubicBezTo>
                    <a:pt x="151" y="24"/>
                    <a:pt x="124" y="1"/>
                    <a:pt x="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22"/>
            <p:cNvSpPr/>
            <p:nvPr/>
          </p:nvSpPr>
          <p:spPr>
            <a:xfrm rot="-8100000">
              <a:off x="709169" y="4288675"/>
              <a:ext cx="11977" cy="10787"/>
            </a:xfrm>
            <a:custGeom>
              <a:rect b="b" l="l" r="r" t="t"/>
              <a:pathLst>
                <a:path extrusionOk="0" h="136" w="151">
                  <a:moveTo>
                    <a:pt x="88" y="0"/>
                  </a:moveTo>
                  <a:cubicBezTo>
                    <a:pt x="77" y="0"/>
                    <a:pt x="65" y="3"/>
                    <a:pt x="50" y="11"/>
                  </a:cubicBezTo>
                  <a:cubicBezTo>
                    <a:pt x="25" y="11"/>
                    <a:pt x="0" y="61"/>
                    <a:pt x="25" y="86"/>
                  </a:cubicBezTo>
                  <a:cubicBezTo>
                    <a:pt x="25" y="136"/>
                    <a:pt x="75" y="136"/>
                    <a:pt x="100" y="136"/>
                  </a:cubicBezTo>
                  <a:cubicBezTo>
                    <a:pt x="125" y="111"/>
                    <a:pt x="150" y="86"/>
                    <a:pt x="150" y="36"/>
                  </a:cubicBezTo>
                  <a:cubicBezTo>
                    <a:pt x="133" y="18"/>
                    <a:pt x="115" y="0"/>
                    <a:pt x="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22"/>
            <p:cNvSpPr/>
            <p:nvPr/>
          </p:nvSpPr>
          <p:spPr>
            <a:xfrm rot="-8100000">
              <a:off x="674349" y="4300650"/>
              <a:ext cx="9994" cy="10787"/>
            </a:xfrm>
            <a:custGeom>
              <a:rect b="b" l="l" r="r" t="t"/>
              <a:pathLst>
                <a:path extrusionOk="0" h="136" w="126">
                  <a:moveTo>
                    <a:pt x="77" y="0"/>
                  </a:moveTo>
                  <a:cubicBezTo>
                    <a:pt x="68" y="0"/>
                    <a:pt x="58" y="3"/>
                    <a:pt x="51" y="10"/>
                  </a:cubicBezTo>
                  <a:cubicBezTo>
                    <a:pt x="1" y="10"/>
                    <a:pt x="1" y="61"/>
                    <a:pt x="1" y="86"/>
                  </a:cubicBezTo>
                  <a:cubicBezTo>
                    <a:pt x="1" y="111"/>
                    <a:pt x="51" y="136"/>
                    <a:pt x="76" y="136"/>
                  </a:cubicBezTo>
                  <a:cubicBezTo>
                    <a:pt x="126" y="111"/>
                    <a:pt x="126" y="86"/>
                    <a:pt x="126" y="36"/>
                  </a:cubicBezTo>
                  <a:cubicBezTo>
                    <a:pt x="126" y="18"/>
                    <a:pt x="101" y="0"/>
                    <a:pt x="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22"/>
            <p:cNvSpPr/>
            <p:nvPr/>
          </p:nvSpPr>
          <p:spPr>
            <a:xfrm rot="-8100000">
              <a:off x="652138" y="4278275"/>
              <a:ext cx="9994" cy="9994"/>
            </a:xfrm>
            <a:custGeom>
              <a:rect b="b" l="l" r="r" t="t"/>
              <a:pathLst>
                <a:path extrusionOk="0" h="126" w="126">
                  <a:moveTo>
                    <a:pt x="51" y="0"/>
                  </a:moveTo>
                  <a:cubicBezTo>
                    <a:pt x="26" y="26"/>
                    <a:pt x="1" y="51"/>
                    <a:pt x="1" y="76"/>
                  </a:cubicBezTo>
                  <a:cubicBezTo>
                    <a:pt x="26" y="101"/>
                    <a:pt x="51" y="126"/>
                    <a:pt x="76" y="126"/>
                  </a:cubicBezTo>
                  <a:cubicBezTo>
                    <a:pt x="101" y="101"/>
                    <a:pt x="126" y="76"/>
                    <a:pt x="126" y="51"/>
                  </a:cubicBezTo>
                  <a:cubicBezTo>
                    <a:pt x="101" y="0"/>
                    <a:pt x="76" y="0"/>
                    <a:pt x="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22"/>
            <p:cNvSpPr/>
            <p:nvPr/>
          </p:nvSpPr>
          <p:spPr>
            <a:xfrm rot="-8100000">
              <a:off x="552751" y="4201092"/>
              <a:ext cx="9994" cy="8884"/>
            </a:xfrm>
            <a:custGeom>
              <a:rect b="b" l="l" r="r" t="t"/>
              <a:pathLst>
                <a:path extrusionOk="0" h="112" w="126">
                  <a:moveTo>
                    <a:pt x="72" y="1"/>
                  </a:moveTo>
                  <a:cubicBezTo>
                    <a:pt x="65" y="1"/>
                    <a:pt x="58" y="4"/>
                    <a:pt x="51" y="11"/>
                  </a:cubicBezTo>
                  <a:cubicBezTo>
                    <a:pt x="26" y="11"/>
                    <a:pt x="1" y="36"/>
                    <a:pt x="1" y="86"/>
                  </a:cubicBezTo>
                  <a:cubicBezTo>
                    <a:pt x="26" y="111"/>
                    <a:pt x="51" y="111"/>
                    <a:pt x="76" y="111"/>
                  </a:cubicBezTo>
                  <a:cubicBezTo>
                    <a:pt x="101" y="111"/>
                    <a:pt x="126" y="61"/>
                    <a:pt x="101" y="36"/>
                  </a:cubicBezTo>
                  <a:cubicBezTo>
                    <a:pt x="101" y="18"/>
                    <a:pt x="88" y="1"/>
                    <a:pt x="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22"/>
            <p:cNvSpPr/>
            <p:nvPr/>
          </p:nvSpPr>
          <p:spPr>
            <a:xfrm rot="-8100000">
              <a:off x="576953" y="4171718"/>
              <a:ext cx="9994" cy="8011"/>
            </a:xfrm>
            <a:custGeom>
              <a:rect b="b" l="l" r="r" t="t"/>
              <a:pathLst>
                <a:path extrusionOk="0" h="101" w="126">
                  <a:moveTo>
                    <a:pt x="51" y="0"/>
                  </a:moveTo>
                  <a:cubicBezTo>
                    <a:pt x="1" y="0"/>
                    <a:pt x="1" y="25"/>
                    <a:pt x="1" y="75"/>
                  </a:cubicBezTo>
                  <a:cubicBezTo>
                    <a:pt x="26" y="100"/>
                    <a:pt x="51" y="100"/>
                    <a:pt x="76" y="100"/>
                  </a:cubicBezTo>
                  <a:cubicBezTo>
                    <a:pt x="101" y="100"/>
                    <a:pt x="126" y="50"/>
                    <a:pt x="101" y="25"/>
                  </a:cubicBezTo>
                  <a:cubicBezTo>
                    <a:pt x="101" y="0"/>
                    <a:pt x="76" y="0"/>
                    <a:pt x="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22"/>
            <p:cNvSpPr/>
            <p:nvPr/>
          </p:nvSpPr>
          <p:spPr>
            <a:xfrm rot="-8100000">
              <a:off x="608639" y="4121909"/>
              <a:ext cx="14040" cy="12057"/>
            </a:xfrm>
            <a:custGeom>
              <a:rect b="b" l="l" r="r" t="t"/>
              <a:pathLst>
                <a:path extrusionOk="0" h="152" w="177">
                  <a:moveTo>
                    <a:pt x="51" y="1"/>
                  </a:moveTo>
                  <a:cubicBezTo>
                    <a:pt x="26" y="26"/>
                    <a:pt x="1" y="76"/>
                    <a:pt x="26" y="101"/>
                  </a:cubicBezTo>
                  <a:cubicBezTo>
                    <a:pt x="26" y="151"/>
                    <a:pt x="76" y="151"/>
                    <a:pt x="101" y="151"/>
                  </a:cubicBezTo>
                  <a:cubicBezTo>
                    <a:pt x="151" y="126"/>
                    <a:pt x="176" y="101"/>
                    <a:pt x="151" y="51"/>
                  </a:cubicBezTo>
                  <a:cubicBezTo>
                    <a:pt x="151" y="26"/>
                    <a:pt x="101" y="1"/>
                    <a:pt x="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22"/>
            <p:cNvSpPr/>
            <p:nvPr/>
          </p:nvSpPr>
          <p:spPr>
            <a:xfrm rot="-8100000">
              <a:off x="657315" y="4124629"/>
              <a:ext cx="10074" cy="8804"/>
            </a:xfrm>
            <a:custGeom>
              <a:rect b="b" l="l" r="r" t="t"/>
              <a:pathLst>
                <a:path extrusionOk="0" h="111" w="127">
                  <a:moveTo>
                    <a:pt x="51" y="0"/>
                  </a:moveTo>
                  <a:cubicBezTo>
                    <a:pt x="1" y="0"/>
                    <a:pt x="1" y="50"/>
                    <a:pt x="1" y="75"/>
                  </a:cubicBezTo>
                  <a:cubicBezTo>
                    <a:pt x="19" y="93"/>
                    <a:pt x="36" y="111"/>
                    <a:pt x="54" y="111"/>
                  </a:cubicBezTo>
                  <a:cubicBezTo>
                    <a:pt x="61" y="111"/>
                    <a:pt x="69" y="108"/>
                    <a:pt x="76" y="100"/>
                  </a:cubicBezTo>
                  <a:cubicBezTo>
                    <a:pt x="101" y="100"/>
                    <a:pt x="126" y="75"/>
                    <a:pt x="101" y="50"/>
                  </a:cubicBezTo>
                  <a:cubicBezTo>
                    <a:pt x="101" y="0"/>
                    <a:pt x="76" y="0"/>
                    <a:pt x="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22"/>
            <p:cNvSpPr/>
            <p:nvPr/>
          </p:nvSpPr>
          <p:spPr>
            <a:xfrm rot="-8100000">
              <a:off x="708316" y="4165815"/>
              <a:ext cx="12057" cy="10787"/>
            </a:xfrm>
            <a:custGeom>
              <a:rect b="b" l="l" r="r" t="t"/>
              <a:pathLst>
                <a:path extrusionOk="0" h="136" w="152">
                  <a:moveTo>
                    <a:pt x="76" y="0"/>
                  </a:moveTo>
                  <a:cubicBezTo>
                    <a:pt x="26" y="0"/>
                    <a:pt x="1" y="50"/>
                    <a:pt x="26" y="75"/>
                  </a:cubicBezTo>
                  <a:cubicBezTo>
                    <a:pt x="26" y="112"/>
                    <a:pt x="53" y="135"/>
                    <a:pt x="77" y="135"/>
                  </a:cubicBezTo>
                  <a:cubicBezTo>
                    <a:pt x="86" y="135"/>
                    <a:pt x="94" y="132"/>
                    <a:pt x="101" y="126"/>
                  </a:cubicBezTo>
                  <a:cubicBezTo>
                    <a:pt x="151" y="126"/>
                    <a:pt x="151" y="75"/>
                    <a:pt x="151" y="50"/>
                  </a:cubicBezTo>
                  <a:cubicBezTo>
                    <a:pt x="151" y="0"/>
                    <a:pt x="101" y="0"/>
                    <a:pt x="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22"/>
            <p:cNvSpPr/>
            <p:nvPr/>
          </p:nvSpPr>
          <p:spPr>
            <a:xfrm rot="-8100000">
              <a:off x="747700" y="4210773"/>
              <a:ext cx="10074" cy="9994"/>
            </a:xfrm>
            <a:custGeom>
              <a:rect b="b" l="l" r="r" t="t"/>
              <a:pathLst>
                <a:path extrusionOk="0" h="126" w="127">
                  <a:moveTo>
                    <a:pt x="51" y="0"/>
                  </a:moveTo>
                  <a:cubicBezTo>
                    <a:pt x="1" y="0"/>
                    <a:pt x="1" y="50"/>
                    <a:pt x="1" y="75"/>
                  </a:cubicBezTo>
                  <a:cubicBezTo>
                    <a:pt x="1" y="100"/>
                    <a:pt x="51" y="125"/>
                    <a:pt x="76" y="125"/>
                  </a:cubicBezTo>
                  <a:cubicBezTo>
                    <a:pt x="101" y="100"/>
                    <a:pt x="126" y="75"/>
                    <a:pt x="126" y="50"/>
                  </a:cubicBezTo>
                  <a:cubicBezTo>
                    <a:pt x="101" y="0"/>
                    <a:pt x="76" y="0"/>
                    <a:pt x="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
    <p:spTree>
      <p:nvGrpSpPr>
        <p:cNvPr id="409" name="Shape 409"/>
        <p:cNvGrpSpPr/>
        <p:nvPr/>
      </p:nvGrpSpPr>
      <p:grpSpPr>
        <a:xfrm>
          <a:off x="0" y="0"/>
          <a:ext cx="0" cy="0"/>
          <a:chOff x="0" y="0"/>
          <a:chExt cx="0" cy="0"/>
        </a:xfrm>
      </p:grpSpPr>
      <p:sp>
        <p:nvSpPr>
          <p:cNvPr id="410" name="Google Shape;410;p23"/>
          <p:cNvSpPr/>
          <p:nvPr/>
        </p:nvSpPr>
        <p:spPr>
          <a:xfrm>
            <a:off x="301650" y="260700"/>
            <a:ext cx="8540700" cy="4622100"/>
          </a:xfrm>
          <a:prstGeom prst="roundRect">
            <a:avLst>
              <a:gd fmla="val 5450"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23"/>
          <p:cNvSpPr txBox="1"/>
          <p:nvPr>
            <p:ph type="title"/>
          </p:nvPr>
        </p:nvSpPr>
        <p:spPr>
          <a:xfrm>
            <a:off x="2424600" y="539412"/>
            <a:ext cx="4294800" cy="8730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5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412" name="Google Shape;412;p23"/>
          <p:cNvSpPr txBox="1"/>
          <p:nvPr>
            <p:ph idx="1" type="subTitle"/>
          </p:nvPr>
        </p:nvSpPr>
        <p:spPr>
          <a:xfrm>
            <a:off x="2854650" y="2603900"/>
            <a:ext cx="3434700" cy="674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413" name="Google Shape;413;p23"/>
          <p:cNvSpPr txBox="1"/>
          <p:nvPr>
            <p:ph idx="2" type="subTitle"/>
          </p:nvPr>
        </p:nvSpPr>
        <p:spPr>
          <a:xfrm>
            <a:off x="2854650" y="2194975"/>
            <a:ext cx="3434700" cy="408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414" name="Google Shape;414;p23"/>
          <p:cNvSpPr txBox="1"/>
          <p:nvPr/>
        </p:nvSpPr>
        <p:spPr>
          <a:xfrm>
            <a:off x="2854650" y="3506350"/>
            <a:ext cx="3434700" cy="615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sz="1200">
                <a:solidFill>
                  <a:schemeClr val="dk1"/>
                </a:solidFill>
                <a:latin typeface="Assistant"/>
                <a:ea typeface="Assistant"/>
                <a:cs typeface="Assistant"/>
                <a:sym typeface="Assistant"/>
              </a:rPr>
              <a:t>CREDITS: This presentation template was created by </a:t>
            </a:r>
            <a:r>
              <a:rPr b="1" lang="en" sz="1200">
                <a:solidFill>
                  <a:schemeClr val="dk1"/>
                </a:solidFill>
                <a:uFill>
                  <a:noFill/>
                </a:uFill>
                <a:latin typeface="Assistant"/>
                <a:ea typeface="Assistant"/>
                <a:cs typeface="Assistant"/>
                <a:sym typeface="Assistant"/>
                <a:hlinkClick r:id="rId2">
                  <a:extLst>
                    <a:ext uri="{A12FA001-AC4F-418D-AE19-62706E023703}">
                      <ahyp:hlinkClr val="tx"/>
                    </a:ext>
                  </a:extLst>
                </a:hlinkClick>
              </a:rPr>
              <a:t>Slidesgo</a:t>
            </a:r>
            <a:r>
              <a:rPr lang="en" sz="1200">
                <a:solidFill>
                  <a:schemeClr val="dk1"/>
                </a:solidFill>
                <a:latin typeface="Assistant"/>
                <a:ea typeface="Assistant"/>
                <a:cs typeface="Assistant"/>
                <a:sym typeface="Assistant"/>
              </a:rPr>
              <a:t>, including icons by </a:t>
            </a:r>
            <a:r>
              <a:rPr b="1" lang="en" sz="1200">
                <a:solidFill>
                  <a:schemeClr val="dk1"/>
                </a:solidFill>
                <a:uFill>
                  <a:noFill/>
                </a:uFill>
                <a:latin typeface="Assistant"/>
                <a:ea typeface="Assistant"/>
                <a:cs typeface="Assistant"/>
                <a:sym typeface="Assistant"/>
                <a:hlinkClick r:id="rId3">
                  <a:extLst>
                    <a:ext uri="{A12FA001-AC4F-418D-AE19-62706E023703}">
                      <ahyp:hlinkClr val="tx"/>
                    </a:ext>
                  </a:extLst>
                </a:hlinkClick>
              </a:rPr>
              <a:t>Flaticon</a:t>
            </a:r>
            <a:r>
              <a:rPr b="1" lang="en" sz="1200">
                <a:solidFill>
                  <a:schemeClr val="dk1"/>
                </a:solidFill>
                <a:latin typeface="Assistant"/>
                <a:ea typeface="Assistant"/>
                <a:cs typeface="Assistant"/>
                <a:sym typeface="Assistant"/>
              </a:rPr>
              <a:t> </a:t>
            </a:r>
            <a:r>
              <a:rPr lang="en" sz="1200">
                <a:solidFill>
                  <a:schemeClr val="dk1"/>
                </a:solidFill>
                <a:latin typeface="Assistant"/>
                <a:ea typeface="Assistant"/>
                <a:cs typeface="Assistant"/>
                <a:sym typeface="Assistant"/>
              </a:rPr>
              <a:t>and infographics &amp; images by </a:t>
            </a:r>
            <a:r>
              <a:rPr b="1" lang="en" sz="1200">
                <a:solidFill>
                  <a:schemeClr val="dk1"/>
                </a:solidFill>
                <a:uFill>
                  <a:noFill/>
                </a:uFill>
                <a:latin typeface="Assistant"/>
                <a:ea typeface="Assistant"/>
                <a:cs typeface="Assistant"/>
                <a:sym typeface="Assistant"/>
                <a:hlinkClick r:id="rId4">
                  <a:extLst>
                    <a:ext uri="{A12FA001-AC4F-418D-AE19-62706E023703}">
                      <ahyp:hlinkClr val="tx"/>
                    </a:ext>
                  </a:extLst>
                </a:hlinkClick>
              </a:rPr>
              <a:t>Freepik</a:t>
            </a:r>
            <a:endParaRPr b="1" sz="1200">
              <a:solidFill>
                <a:schemeClr val="dk1"/>
              </a:solidFill>
              <a:latin typeface="Assistant"/>
              <a:ea typeface="Assistant"/>
              <a:cs typeface="Assistant"/>
              <a:sym typeface="Assistant"/>
            </a:endParaRPr>
          </a:p>
        </p:txBody>
      </p:sp>
      <p:sp>
        <p:nvSpPr>
          <p:cNvPr id="415" name="Google Shape;415;p23"/>
          <p:cNvSpPr/>
          <p:nvPr/>
        </p:nvSpPr>
        <p:spPr>
          <a:xfrm flipH="1">
            <a:off x="8122059" y="4380477"/>
            <a:ext cx="220220" cy="223620"/>
          </a:xfrm>
          <a:custGeom>
            <a:rect b="b" l="l" r="r" t="t"/>
            <a:pathLst>
              <a:path extrusionOk="0" h="6643" w="6542">
                <a:moveTo>
                  <a:pt x="3259" y="0"/>
                </a:moveTo>
                <a:lnTo>
                  <a:pt x="3008" y="727"/>
                </a:lnTo>
                <a:cubicBezTo>
                  <a:pt x="2933" y="928"/>
                  <a:pt x="2883" y="1153"/>
                  <a:pt x="2883" y="1379"/>
                </a:cubicBezTo>
                <a:cubicBezTo>
                  <a:pt x="2883" y="2231"/>
                  <a:pt x="2206" y="2908"/>
                  <a:pt x="1354" y="2908"/>
                </a:cubicBezTo>
                <a:lnTo>
                  <a:pt x="1229" y="2908"/>
                </a:lnTo>
                <a:cubicBezTo>
                  <a:pt x="903" y="2908"/>
                  <a:pt x="602" y="2983"/>
                  <a:pt x="326" y="3133"/>
                </a:cubicBezTo>
                <a:lnTo>
                  <a:pt x="0" y="3309"/>
                </a:lnTo>
                <a:lnTo>
                  <a:pt x="326" y="3484"/>
                </a:lnTo>
                <a:cubicBezTo>
                  <a:pt x="602" y="3635"/>
                  <a:pt x="903" y="3710"/>
                  <a:pt x="1229" y="3710"/>
                </a:cubicBezTo>
                <a:lnTo>
                  <a:pt x="1354" y="3710"/>
                </a:lnTo>
                <a:cubicBezTo>
                  <a:pt x="2206" y="3710"/>
                  <a:pt x="2883" y="4412"/>
                  <a:pt x="2883" y="5239"/>
                </a:cubicBezTo>
                <a:cubicBezTo>
                  <a:pt x="2883" y="5464"/>
                  <a:pt x="2933" y="5690"/>
                  <a:pt x="3008" y="5915"/>
                </a:cubicBezTo>
                <a:lnTo>
                  <a:pt x="3259" y="6642"/>
                </a:lnTo>
                <a:lnTo>
                  <a:pt x="3534" y="5915"/>
                </a:lnTo>
                <a:cubicBezTo>
                  <a:pt x="3609" y="5690"/>
                  <a:pt x="3660" y="5464"/>
                  <a:pt x="3660" y="5239"/>
                </a:cubicBezTo>
                <a:cubicBezTo>
                  <a:pt x="3660" y="4412"/>
                  <a:pt x="4336" y="3710"/>
                  <a:pt x="5188" y="3710"/>
                </a:cubicBezTo>
                <a:lnTo>
                  <a:pt x="5314" y="3710"/>
                </a:lnTo>
                <a:cubicBezTo>
                  <a:pt x="5640" y="3710"/>
                  <a:pt x="5940" y="3635"/>
                  <a:pt x="6216" y="3484"/>
                </a:cubicBezTo>
                <a:lnTo>
                  <a:pt x="6542" y="3309"/>
                </a:lnTo>
                <a:lnTo>
                  <a:pt x="6216" y="3133"/>
                </a:lnTo>
                <a:cubicBezTo>
                  <a:pt x="5940" y="2983"/>
                  <a:pt x="5640" y="2908"/>
                  <a:pt x="5314" y="2908"/>
                </a:cubicBezTo>
                <a:lnTo>
                  <a:pt x="5188" y="2908"/>
                </a:lnTo>
                <a:cubicBezTo>
                  <a:pt x="4336" y="2908"/>
                  <a:pt x="3660" y="2231"/>
                  <a:pt x="3660" y="1379"/>
                </a:cubicBezTo>
                <a:cubicBezTo>
                  <a:pt x="3660" y="1153"/>
                  <a:pt x="3609" y="928"/>
                  <a:pt x="3534" y="727"/>
                </a:cubicBezTo>
                <a:lnTo>
                  <a:pt x="325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23"/>
          <p:cNvSpPr/>
          <p:nvPr/>
        </p:nvSpPr>
        <p:spPr>
          <a:xfrm flipH="1">
            <a:off x="8391459" y="4214271"/>
            <a:ext cx="163697" cy="166208"/>
          </a:xfrm>
          <a:custGeom>
            <a:rect b="b" l="l" r="r" t="t"/>
            <a:pathLst>
              <a:path extrusionOk="0" h="6643" w="6542">
                <a:moveTo>
                  <a:pt x="3259" y="0"/>
                </a:moveTo>
                <a:lnTo>
                  <a:pt x="3008" y="727"/>
                </a:lnTo>
                <a:cubicBezTo>
                  <a:pt x="2933" y="928"/>
                  <a:pt x="2883" y="1153"/>
                  <a:pt x="2883" y="1379"/>
                </a:cubicBezTo>
                <a:cubicBezTo>
                  <a:pt x="2883" y="2231"/>
                  <a:pt x="2206" y="2908"/>
                  <a:pt x="1354" y="2908"/>
                </a:cubicBezTo>
                <a:lnTo>
                  <a:pt x="1229" y="2908"/>
                </a:lnTo>
                <a:cubicBezTo>
                  <a:pt x="903" y="2908"/>
                  <a:pt x="602" y="2983"/>
                  <a:pt x="326" y="3133"/>
                </a:cubicBezTo>
                <a:lnTo>
                  <a:pt x="0" y="3309"/>
                </a:lnTo>
                <a:lnTo>
                  <a:pt x="326" y="3484"/>
                </a:lnTo>
                <a:cubicBezTo>
                  <a:pt x="602" y="3635"/>
                  <a:pt x="903" y="3710"/>
                  <a:pt x="1229" y="3710"/>
                </a:cubicBezTo>
                <a:lnTo>
                  <a:pt x="1354" y="3710"/>
                </a:lnTo>
                <a:cubicBezTo>
                  <a:pt x="2206" y="3710"/>
                  <a:pt x="2883" y="4412"/>
                  <a:pt x="2883" y="5239"/>
                </a:cubicBezTo>
                <a:cubicBezTo>
                  <a:pt x="2883" y="5464"/>
                  <a:pt x="2933" y="5690"/>
                  <a:pt x="3008" y="5915"/>
                </a:cubicBezTo>
                <a:lnTo>
                  <a:pt x="3259" y="6642"/>
                </a:lnTo>
                <a:lnTo>
                  <a:pt x="3534" y="5915"/>
                </a:lnTo>
                <a:cubicBezTo>
                  <a:pt x="3609" y="5690"/>
                  <a:pt x="3660" y="5464"/>
                  <a:pt x="3660" y="5239"/>
                </a:cubicBezTo>
                <a:cubicBezTo>
                  <a:pt x="3660" y="4412"/>
                  <a:pt x="4336" y="3710"/>
                  <a:pt x="5188" y="3710"/>
                </a:cubicBezTo>
                <a:lnTo>
                  <a:pt x="5314" y="3710"/>
                </a:lnTo>
                <a:cubicBezTo>
                  <a:pt x="5640" y="3710"/>
                  <a:pt x="5940" y="3635"/>
                  <a:pt x="6216" y="3484"/>
                </a:cubicBezTo>
                <a:lnTo>
                  <a:pt x="6542" y="3309"/>
                </a:lnTo>
                <a:lnTo>
                  <a:pt x="6216" y="3133"/>
                </a:lnTo>
                <a:cubicBezTo>
                  <a:pt x="5940" y="2983"/>
                  <a:pt x="5640" y="2908"/>
                  <a:pt x="5314" y="2908"/>
                </a:cubicBezTo>
                <a:lnTo>
                  <a:pt x="5188" y="2908"/>
                </a:lnTo>
                <a:cubicBezTo>
                  <a:pt x="4336" y="2908"/>
                  <a:pt x="3660" y="2231"/>
                  <a:pt x="3660" y="1379"/>
                </a:cubicBezTo>
                <a:cubicBezTo>
                  <a:pt x="3660" y="1153"/>
                  <a:pt x="3609" y="928"/>
                  <a:pt x="3534" y="727"/>
                </a:cubicBezTo>
                <a:lnTo>
                  <a:pt x="325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23"/>
          <p:cNvSpPr/>
          <p:nvPr/>
        </p:nvSpPr>
        <p:spPr>
          <a:xfrm flipH="1">
            <a:off x="8122059" y="3905401"/>
            <a:ext cx="220220" cy="223620"/>
          </a:xfrm>
          <a:custGeom>
            <a:rect b="b" l="l" r="r" t="t"/>
            <a:pathLst>
              <a:path extrusionOk="0" h="6643" w="6542">
                <a:moveTo>
                  <a:pt x="3259" y="0"/>
                </a:moveTo>
                <a:lnTo>
                  <a:pt x="3008" y="727"/>
                </a:lnTo>
                <a:cubicBezTo>
                  <a:pt x="2933" y="928"/>
                  <a:pt x="2883" y="1153"/>
                  <a:pt x="2883" y="1379"/>
                </a:cubicBezTo>
                <a:cubicBezTo>
                  <a:pt x="2883" y="2231"/>
                  <a:pt x="2206" y="2908"/>
                  <a:pt x="1354" y="2908"/>
                </a:cubicBezTo>
                <a:lnTo>
                  <a:pt x="1229" y="2908"/>
                </a:lnTo>
                <a:cubicBezTo>
                  <a:pt x="903" y="2908"/>
                  <a:pt x="602" y="2983"/>
                  <a:pt x="326" y="3133"/>
                </a:cubicBezTo>
                <a:lnTo>
                  <a:pt x="0" y="3309"/>
                </a:lnTo>
                <a:lnTo>
                  <a:pt x="326" y="3484"/>
                </a:lnTo>
                <a:cubicBezTo>
                  <a:pt x="602" y="3635"/>
                  <a:pt x="903" y="3710"/>
                  <a:pt x="1229" y="3710"/>
                </a:cubicBezTo>
                <a:lnTo>
                  <a:pt x="1354" y="3710"/>
                </a:lnTo>
                <a:cubicBezTo>
                  <a:pt x="2206" y="3710"/>
                  <a:pt x="2883" y="4412"/>
                  <a:pt x="2883" y="5239"/>
                </a:cubicBezTo>
                <a:cubicBezTo>
                  <a:pt x="2883" y="5464"/>
                  <a:pt x="2933" y="5690"/>
                  <a:pt x="3008" y="5915"/>
                </a:cubicBezTo>
                <a:lnTo>
                  <a:pt x="3259" y="6642"/>
                </a:lnTo>
                <a:lnTo>
                  <a:pt x="3534" y="5915"/>
                </a:lnTo>
                <a:cubicBezTo>
                  <a:pt x="3609" y="5690"/>
                  <a:pt x="3660" y="5464"/>
                  <a:pt x="3660" y="5239"/>
                </a:cubicBezTo>
                <a:cubicBezTo>
                  <a:pt x="3660" y="4412"/>
                  <a:pt x="4336" y="3710"/>
                  <a:pt x="5188" y="3710"/>
                </a:cubicBezTo>
                <a:lnTo>
                  <a:pt x="5314" y="3710"/>
                </a:lnTo>
                <a:cubicBezTo>
                  <a:pt x="5640" y="3710"/>
                  <a:pt x="5940" y="3635"/>
                  <a:pt x="6216" y="3484"/>
                </a:cubicBezTo>
                <a:lnTo>
                  <a:pt x="6542" y="3309"/>
                </a:lnTo>
                <a:lnTo>
                  <a:pt x="6216" y="3133"/>
                </a:lnTo>
                <a:cubicBezTo>
                  <a:pt x="5940" y="2983"/>
                  <a:pt x="5640" y="2908"/>
                  <a:pt x="5314" y="2908"/>
                </a:cubicBezTo>
                <a:lnTo>
                  <a:pt x="5188" y="2908"/>
                </a:lnTo>
                <a:cubicBezTo>
                  <a:pt x="4336" y="2908"/>
                  <a:pt x="3660" y="2231"/>
                  <a:pt x="3660" y="1379"/>
                </a:cubicBezTo>
                <a:cubicBezTo>
                  <a:pt x="3660" y="1153"/>
                  <a:pt x="3609" y="928"/>
                  <a:pt x="3534" y="727"/>
                </a:cubicBezTo>
                <a:lnTo>
                  <a:pt x="325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23"/>
          <p:cNvSpPr/>
          <p:nvPr/>
        </p:nvSpPr>
        <p:spPr>
          <a:xfrm flipH="1">
            <a:off x="510697" y="427588"/>
            <a:ext cx="220220" cy="223620"/>
          </a:xfrm>
          <a:custGeom>
            <a:rect b="b" l="l" r="r" t="t"/>
            <a:pathLst>
              <a:path extrusionOk="0" h="6643" w="6542">
                <a:moveTo>
                  <a:pt x="3259" y="0"/>
                </a:moveTo>
                <a:lnTo>
                  <a:pt x="3008" y="727"/>
                </a:lnTo>
                <a:cubicBezTo>
                  <a:pt x="2933" y="928"/>
                  <a:pt x="2883" y="1153"/>
                  <a:pt x="2883" y="1379"/>
                </a:cubicBezTo>
                <a:cubicBezTo>
                  <a:pt x="2883" y="2231"/>
                  <a:pt x="2206" y="2908"/>
                  <a:pt x="1354" y="2908"/>
                </a:cubicBezTo>
                <a:lnTo>
                  <a:pt x="1229" y="2908"/>
                </a:lnTo>
                <a:cubicBezTo>
                  <a:pt x="903" y="2908"/>
                  <a:pt x="602" y="2983"/>
                  <a:pt x="326" y="3133"/>
                </a:cubicBezTo>
                <a:lnTo>
                  <a:pt x="0" y="3309"/>
                </a:lnTo>
                <a:lnTo>
                  <a:pt x="326" y="3484"/>
                </a:lnTo>
                <a:cubicBezTo>
                  <a:pt x="602" y="3635"/>
                  <a:pt x="903" y="3710"/>
                  <a:pt x="1229" y="3710"/>
                </a:cubicBezTo>
                <a:lnTo>
                  <a:pt x="1354" y="3710"/>
                </a:lnTo>
                <a:cubicBezTo>
                  <a:pt x="2206" y="3710"/>
                  <a:pt x="2883" y="4412"/>
                  <a:pt x="2883" y="5239"/>
                </a:cubicBezTo>
                <a:cubicBezTo>
                  <a:pt x="2883" y="5464"/>
                  <a:pt x="2933" y="5690"/>
                  <a:pt x="3008" y="5915"/>
                </a:cubicBezTo>
                <a:lnTo>
                  <a:pt x="3259" y="6642"/>
                </a:lnTo>
                <a:lnTo>
                  <a:pt x="3534" y="5915"/>
                </a:lnTo>
                <a:cubicBezTo>
                  <a:pt x="3609" y="5690"/>
                  <a:pt x="3660" y="5464"/>
                  <a:pt x="3660" y="5239"/>
                </a:cubicBezTo>
                <a:cubicBezTo>
                  <a:pt x="3660" y="4412"/>
                  <a:pt x="4336" y="3710"/>
                  <a:pt x="5188" y="3710"/>
                </a:cubicBezTo>
                <a:lnTo>
                  <a:pt x="5314" y="3710"/>
                </a:lnTo>
                <a:cubicBezTo>
                  <a:pt x="5640" y="3710"/>
                  <a:pt x="5940" y="3635"/>
                  <a:pt x="6216" y="3484"/>
                </a:cubicBezTo>
                <a:lnTo>
                  <a:pt x="6542" y="3309"/>
                </a:lnTo>
                <a:lnTo>
                  <a:pt x="6216" y="3133"/>
                </a:lnTo>
                <a:cubicBezTo>
                  <a:pt x="5940" y="2983"/>
                  <a:pt x="5640" y="2908"/>
                  <a:pt x="5314" y="2908"/>
                </a:cubicBezTo>
                <a:lnTo>
                  <a:pt x="5188" y="2908"/>
                </a:lnTo>
                <a:cubicBezTo>
                  <a:pt x="4336" y="2908"/>
                  <a:pt x="3660" y="2231"/>
                  <a:pt x="3660" y="1379"/>
                </a:cubicBezTo>
                <a:cubicBezTo>
                  <a:pt x="3660" y="1153"/>
                  <a:pt x="3609" y="928"/>
                  <a:pt x="3534" y="727"/>
                </a:cubicBezTo>
                <a:lnTo>
                  <a:pt x="325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23"/>
          <p:cNvSpPr/>
          <p:nvPr/>
        </p:nvSpPr>
        <p:spPr>
          <a:xfrm flipH="1">
            <a:off x="765875" y="712475"/>
            <a:ext cx="197356" cy="200403"/>
          </a:xfrm>
          <a:custGeom>
            <a:rect b="b" l="l" r="r" t="t"/>
            <a:pathLst>
              <a:path extrusionOk="0" h="6643" w="6542">
                <a:moveTo>
                  <a:pt x="3259" y="0"/>
                </a:moveTo>
                <a:lnTo>
                  <a:pt x="3008" y="727"/>
                </a:lnTo>
                <a:cubicBezTo>
                  <a:pt x="2933" y="928"/>
                  <a:pt x="2883" y="1153"/>
                  <a:pt x="2883" y="1379"/>
                </a:cubicBezTo>
                <a:cubicBezTo>
                  <a:pt x="2883" y="2231"/>
                  <a:pt x="2206" y="2908"/>
                  <a:pt x="1354" y="2908"/>
                </a:cubicBezTo>
                <a:lnTo>
                  <a:pt x="1229" y="2908"/>
                </a:lnTo>
                <a:cubicBezTo>
                  <a:pt x="903" y="2908"/>
                  <a:pt x="602" y="2983"/>
                  <a:pt x="326" y="3133"/>
                </a:cubicBezTo>
                <a:lnTo>
                  <a:pt x="0" y="3309"/>
                </a:lnTo>
                <a:lnTo>
                  <a:pt x="326" y="3484"/>
                </a:lnTo>
                <a:cubicBezTo>
                  <a:pt x="602" y="3635"/>
                  <a:pt x="903" y="3710"/>
                  <a:pt x="1229" y="3710"/>
                </a:cubicBezTo>
                <a:lnTo>
                  <a:pt x="1354" y="3710"/>
                </a:lnTo>
                <a:cubicBezTo>
                  <a:pt x="2206" y="3710"/>
                  <a:pt x="2883" y="4412"/>
                  <a:pt x="2883" y="5239"/>
                </a:cubicBezTo>
                <a:cubicBezTo>
                  <a:pt x="2883" y="5464"/>
                  <a:pt x="2933" y="5690"/>
                  <a:pt x="3008" y="5915"/>
                </a:cubicBezTo>
                <a:lnTo>
                  <a:pt x="3259" y="6642"/>
                </a:lnTo>
                <a:lnTo>
                  <a:pt x="3534" y="5915"/>
                </a:lnTo>
                <a:cubicBezTo>
                  <a:pt x="3609" y="5690"/>
                  <a:pt x="3660" y="5464"/>
                  <a:pt x="3660" y="5239"/>
                </a:cubicBezTo>
                <a:cubicBezTo>
                  <a:pt x="3660" y="4412"/>
                  <a:pt x="4336" y="3710"/>
                  <a:pt x="5188" y="3710"/>
                </a:cubicBezTo>
                <a:lnTo>
                  <a:pt x="5314" y="3710"/>
                </a:lnTo>
                <a:cubicBezTo>
                  <a:pt x="5640" y="3710"/>
                  <a:pt x="5940" y="3635"/>
                  <a:pt x="6216" y="3484"/>
                </a:cubicBezTo>
                <a:lnTo>
                  <a:pt x="6542" y="3309"/>
                </a:lnTo>
                <a:lnTo>
                  <a:pt x="6216" y="3133"/>
                </a:lnTo>
                <a:cubicBezTo>
                  <a:pt x="5940" y="2983"/>
                  <a:pt x="5640" y="2908"/>
                  <a:pt x="5314" y="2908"/>
                </a:cubicBezTo>
                <a:lnTo>
                  <a:pt x="5188" y="2908"/>
                </a:lnTo>
                <a:cubicBezTo>
                  <a:pt x="4336" y="2908"/>
                  <a:pt x="3660" y="2231"/>
                  <a:pt x="3660" y="1379"/>
                </a:cubicBezTo>
                <a:cubicBezTo>
                  <a:pt x="3660" y="1153"/>
                  <a:pt x="3609" y="928"/>
                  <a:pt x="3534" y="727"/>
                </a:cubicBezTo>
                <a:lnTo>
                  <a:pt x="325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23"/>
          <p:cNvSpPr/>
          <p:nvPr/>
        </p:nvSpPr>
        <p:spPr>
          <a:xfrm flipH="1">
            <a:off x="510697" y="985251"/>
            <a:ext cx="220220" cy="223620"/>
          </a:xfrm>
          <a:custGeom>
            <a:rect b="b" l="l" r="r" t="t"/>
            <a:pathLst>
              <a:path extrusionOk="0" h="6643" w="6542">
                <a:moveTo>
                  <a:pt x="3259" y="0"/>
                </a:moveTo>
                <a:lnTo>
                  <a:pt x="3008" y="727"/>
                </a:lnTo>
                <a:cubicBezTo>
                  <a:pt x="2933" y="928"/>
                  <a:pt x="2883" y="1153"/>
                  <a:pt x="2883" y="1379"/>
                </a:cubicBezTo>
                <a:cubicBezTo>
                  <a:pt x="2883" y="2231"/>
                  <a:pt x="2206" y="2908"/>
                  <a:pt x="1354" y="2908"/>
                </a:cubicBezTo>
                <a:lnTo>
                  <a:pt x="1229" y="2908"/>
                </a:lnTo>
                <a:cubicBezTo>
                  <a:pt x="903" y="2908"/>
                  <a:pt x="602" y="2983"/>
                  <a:pt x="326" y="3133"/>
                </a:cubicBezTo>
                <a:lnTo>
                  <a:pt x="0" y="3309"/>
                </a:lnTo>
                <a:lnTo>
                  <a:pt x="326" y="3484"/>
                </a:lnTo>
                <a:cubicBezTo>
                  <a:pt x="602" y="3635"/>
                  <a:pt x="903" y="3710"/>
                  <a:pt x="1229" y="3710"/>
                </a:cubicBezTo>
                <a:lnTo>
                  <a:pt x="1354" y="3710"/>
                </a:lnTo>
                <a:cubicBezTo>
                  <a:pt x="2206" y="3710"/>
                  <a:pt x="2883" y="4412"/>
                  <a:pt x="2883" y="5239"/>
                </a:cubicBezTo>
                <a:cubicBezTo>
                  <a:pt x="2883" y="5464"/>
                  <a:pt x="2933" y="5690"/>
                  <a:pt x="3008" y="5915"/>
                </a:cubicBezTo>
                <a:lnTo>
                  <a:pt x="3259" y="6642"/>
                </a:lnTo>
                <a:lnTo>
                  <a:pt x="3534" y="5915"/>
                </a:lnTo>
                <a:cubicBezTo>
                  <a:pt x="3609" y="5690"/>
                  <a:pt x="3660" y="5464"/>
                  <a:pt x="3660" y="5239"/>
                </a:cubicBezTo>
                <a:cubicBezTo>
                  <a:pt x="3660" y="4412"/>
                  <a:pt x="4336" y="3710"/>
                  <a:pt x="5188" y="3710"/>
                </a:cubicBezTo>
                <a:lnTo>
                  <a:pt x="5314" y="3710"/>
                </a:lnTo>
                <a:cubicBezTo>
                  <a:pt x="5640" y="3710"/>
                  <a:pt x="5940" y="3635"/>
                  <a:pt x="6216" y="3484"/>
                </a:cubicBezTo>
                <a:lnTo>
                  <a:pt x="6542" y="3309"/>
                </a:lnTo>
                <a:lnTo>
                  <a:pt x="6216" y="3133"/>
                </a:lnTo>
                <a:cubicBezTo>
                  <a:pt x="5940" y="2983"/>
                  <a:pt x="5640" y="2908"/>
                  <a:pt x="5314" y="2908"/>
                </a:cubicBezTo>
                <a:lnTo>
                  <a:pt x="5188" y="2908"/>
                </a:lnTo>
                <a:cubicBezTo>
                  <a:pt x="4336" y="2908"/>
                  <a:pt x="3660" y="2231"/>
                  <a:pt x="3660" y="1379"/>
                </a:cubicBezTo>
                <a:cubicBezTo>
                  <a:pt x="3660" y="1153"/>
                  <a:pt x="3609" y="928"/>
                  <a:pt x="3534" y="727"/>
                </a:cubicBezTo>
                <a:lnTo>
                  <a:pt x="325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421" name="Shape 421"/>
        <p:cNvGrpSpPr/>
        <p:nvPr/>
      </p:nvGrpSpPr>
      <p:grpSpPr>
        <a:xfrm>
          <a:off x="0" y="0"/>
          <a:ext cx="0" cy="0"/>
          <a:chOff x="0" y="0"/>
          <a:chExt cx="0" cy="0"/>
        </a:xfrm>
      </p:grpSpPr>
      <p:sp>
        <p:nvSpPr>
          <p:cNvPr id="422" name="Google Shape;422;p24"/>
          <p:cNvSpPr/>
          <p:nvPr/>
        </p:nvSpPr>
        <p:spPr>
          <a:xfrm>
            <a:off x="301650" y="260700"/>
            <a:ext cx="8540700" cy="4622100"/>
          </a:xfrm>
          <a:prstGeom prst="roundRect">
            <a:avLst>
              <a:gd fmla="val 5450"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3" name="Google Shape;423;p24"/>
          <p:cNvGrpSpPr/>
          <p:nvPr/>
        </p:nvGrpSpPr>
        <p:grpSpPr>
          <a:xfrm>
            <a:off x="8174213" y="3857468"/>
            <a:ext cx="464791" cy="757948"/>
            <a:chOff x="8223125" y="3877050"/>
            <a:chExt cx="415548" cy="677707"/>
          </a:xfrm>
        </p:grpSpPr>
        <p:sp>
          <p:nvSpPr>
            <p:cNvPr id="424" name="Google Shape;424;p24"/>
            <p:cNvSpPr/>
            <p:nvPr/>
          </p:nvSpPr>
          <p:spPr>
            <a:xfrm>
              <a:off x="8291065" y="3877050"/>
              <a:ext cx="347608" cy="551509"/>
            </a:xfrm>
            <a:custGeom>
              <a:rect b="b" l="l" r="r" t="t"/>
              <a:pathLst>
                <a:path extrusionOk="0" h="7119" w="4487">
                  <a:moveTo>
                    <a:pt x="2557" y="0"/>
                  </a:moveTo>
                  <a:cubicBezTo>
                    <a:pt x="2532" y="0"/>
                    <a:pt x="2482" y="26"/>
                    <a:pt x="2457" y="26"/>
                  </a:cubicBezTo>
                  <a:cubicBezTo>
                    <a:pt x="2331" y="101"/>
                    <a:pt x="2231" y="176"/>
                    <a:pt x="2131" y="251"/>
                  </a:cubicBezTo>
                  <a:cubicBezTo>
                    <a:pt x="2131" y="276"/>
                    <a:pt x="2106" y="276"/>
                    <a:pt x="2081" y="301"/>
                  </a:cubicBezTo>
                  <a:cubicBezTo>
                    <a:pt x="2031" y="351"/>
                    <a:pt x="1980" y="401"/>
                    <a:pt x="1930" y="452"/>
                  </a:cubicBezTo>
                  <a:cubicBezTo>
                    <a:pt x="1880" y="527"/>
                    <a:pt x="1830" y="577"/>
                    <a:pt x="1780" y="652"/>
                  </a:cubicBezTo>
                  <a:cubicBezTo>
                    <a:pt x="1755" y="727"/>
                    <a:pt x="1705" y="802"/>
                    <a:pt x="1680" y="878"/>
                  </a:cubicBezTo>
                  <a:cubicBezTo>
                    <a:pt x="1680" y="953"/>
                    <a:pt x="1680" y="1028"/>
                    <a:pt x="1680" y="1103"/>
                  </a:cubicBezTo>
                  <a:cubicBezTo>
                    <a:pt x="1680" y="1254"/>
                    <a:pt x="1705" y="1404"/>
                    <a:pt x="1730" y="1554"/>
                  </a:cubicBezTo>
                  <a:cubicBezTo>
                    <a:pt x="1755" y="1605"/>
                    <a:pt x="1755" y="1630"/>
                    <a:pt x="1780" y="1680"/>
                  </a:cubicBezTo>
                  <a:cubicBezTo>
                    <a:pt x="1755" y="1630"/>
                    <a:pt x="1730" y="1605"/>
                    <a:pt x="1705" y="1554"/>
                  </a:cubicBezTo>
                  <a:cubicBezTo>
                    <a:pt x="1655" y="1504"/>
                    <a:pt x="1630" y="1429"/>
                    <a:pt x="1579" y="1379"/>
                  </a:cubicBezTo>
                  <a:cubicBezTo>
                    <a:pt x="1554" y="1354"/>
                    <a:pt x="1529" y="1329"/>
                    <a:pt x="1529" y="1304"/>
                  </a:cubicBezTo>
                  <a:cubicBezTo>
                    <a:pt x="1504" y="1279"/>
                    <a:pt x="1479" y="1254"/>
                    <a:pt x="1454" y="1229"/>
                  </a:cubicBezTo>
                  <a:cubicBezTo>
                    <a:pt x="1429" y="1203"/>
                    <a:pt x="1404" y="1178"/>
                    <a:pt x="1379" y="1178"/>
                  </a:cubicBezTo>
                  <a:cubicBezTo>
                    <a:pt x="1329" y="1178"/>
                    <a:pt x="1304" y="1178"/>
                    <a:pt x="1279" y="1203"/>
                  </a:cubicBezTo>
                  <a:cubicBezTo>
                    <a:pt x="1229" y="1229"/>
                    <a:pt x="1204" y="1254"/>
                    <a:pt x="1178" y="1304"/>
                  </a:cubicBezTo>
                  <a:cubicBezTo>
                    <a:pt x="1153" y="1354"/>
                    <a:pt x="1153" y="1379"/>
                    <a:pt x="1128" y="1404"/>
                  </a:cubicBezTo>
                  <a:cubicBezTo>
                    <a:pt x="1128" y="1429"/>
                    <a:pt x="1103" y="1454"/>
                    <a:pt x="1103" y="1479"/>
                  </a:cubicBezTo>
                  <a:lnTo>
                    <a:pt x="1028" y="1655"/>
                  </a:lnTo>
                  <a:cubicBezTo>
                    <a:pt x="953" y="1930"/>
                    <a:pt x="853" y="2181"/>
                    <a:pt x="727" y="2432"/>
                  </a:cubicBezTo>
                  <a:cubicBezTo>
                    <a:pt x="627" y="2707"/>
                    <a:pt x="502" y="2958"/>
                    <a:pt x="376" y="3209"/>
                  </a:cubicBezTo>
                  <a:cubicBezTo>
                    <a:pt x="301" y="3334"/>
                    <a:pt x="251" y="3484"/>
                    <a:pt x="176" y="3610"/>
                  </a:cubicBezTo>
                  <a:cubicBezTo>
                    <a:pt x="126" y="3735"/>
                    <a:pt x="76" y="3885"/>
                    <a:pt x="51" y="4036"/>
                  </a:cubicBezTo>
                  <a:cubicBezTo>
                    <a:pt x="26" y="4086"/>
                    <a:pt x="26" y="4161"/>
                    <a:pt x="0" y="4236"/>
                  </a:cubicBezTo>
                  <a:cubicBezTo>
                    <a:pt x="0" y="4311"/>
                    <a:pt x="0" y="4386"/>
                    <a:pt x="0" y="4462"/>
                  </a:cubicBezTo>
                  <a:cubicBezTo>
                    <a:pt x="0" y="4612"/>
                    <a:pt x="0" y="4762"/>
                    <a:pt x="0" y="4888"/>
                  </a:cubicBezTo>
                  <a:cubicBezTo>
                    <a:pt x="26" y="5038"/>
                    <a:pt x="51" y="5188"/>
                    <a:pt x="76" y="5339"/>
                  </a:cubicBezTo>
                  <a:cubicBezTo>
                    <a:pt x="101" y="5489"/>
                    <a:pt x="151" y="5615"/>
                    <a:pt x="201" y="5740"/>
                  </a:cubicBezTo>
                  <a:cubicBezTo>
                    <a:pt x="201" y="5765"/>
                    <a:pt x="201" y="5765"/>
                    <a:pt x="201" y="5765"/>
                  </a:cubicBezTo>
                  <a:cubicBezTo>
                    <a:pt x="201" y="5790"/>
                    <a:pt x="201" y="5790"/>
                    <a:pt x="201" y="5790"/>
                  </a:cubicBezTo>
                  <a:cubicBezTo>
                    <a:pt x="226" y="5840"/>
                    <a:pt x="251" y="5890"/>
                    <a:pt x="251" y="5915"/>
                  </a:cubicBezTo>
                  <a:cubicBezTo>
                    <a:pt x="301" y="6066"/>
                    <a:pt x="376" y="6191"/>
                    <a:pt x="452" y="6316"/>
                  </a:cubicBezTo>
                  <a:cubicBezTo>
                    <a:pt x="502" y="6442"/>
                    <a:pt x="577" y="6567"/>
                    <a:pt x="677" y="6692"/>
                  </a:cubicBezTo>
                  <a:cubicBezTo>
                    <a:pt x="655" y="6670"/>
                    <a:pt x="652" y="6667"/>
                    <a:pt x="652" y="6667"/>
                  </a:cubicBezTo>
                  <a:lnTo>
                    <a:pt x="652" y="6667"/>
                  </a:lnTo>
                  <a:cubicBezTo>
                    <a:pt x="677" y="6692"/>
                    <a:pt x="677" y="6717"/>
                    <a:pt x="702" y="6742"/>
                  </a:cubicBezTo>
                  <a:cubicBezTo>
                    <a:pt x="752" y="6792"/>
                    <a:pt x="803" y="6868"/>
                    <a:pt x="853" y="6943"/>
                  </a:cubicBezTo>
                  <a:cubicBezTo>
                    <a:pt x="878" y="6968"/>
                    <a:pt x="903" y="7018"/>
                    <a:pt x="928" y="7043"/>
                  </a:cubicBezTo>
                  <a:cubicBezTo>
                    <a:pt x="928" y="7043"/>
                    <a:pt x="928" y="7043"/>
                    <a:pt x="928" y="7068"/>
                  </a:cubicBezTo>
                  <a:cubicBezTo>
                    <a:pt x="953" y="7093"/>
                    <a:pt x="978" y="7118"/>
                    <a:pt x="1028" y="7118"/>
                  </a:cubicBezTo>
                  <a:lnTo>
                    <a:pt x="1053" y="7118"/>
                  </a:lnTo>
                  <a:cubicBezTo>
                    <a:pt x="1103" y="7093"/>
                    <a:pt x="1153" y="7093"/>
                    <a:pt x="1204" y="7068"/>
                  </a:cubicBezTo>
                  <a:lnTo>
                    <a:pt x="1279" y="7068"/>
                  </a:lnTo>
                  <a:cubicBezTo>
                    <a:pt x="1404" y="7043"/>
                    <a:pt x="1529" y="7043"/>
                    <a:pt x="1680" y="7018"/>
                  </a:cubicBezTo>
                  <a:cubicBezTo>
                    <a:pt x="1805" y="6993"/>
                    <a:pt x="1955" y="6993"/>
                    <a:pt x="2106" y="6968"/>
                  </a:cubicBezTo>
                  <a:cubicBezTo>
                    <a:pt x="2181" y="6943"/>
                    <a:pt x="2256" y="6918"/>
                    <a:pt x="2331" y="6893"/>
                  </a:cubicBezTo>
                  <a:cubicBezTo>
                    <a:pt x="2407" y="6868"/>
                    <a:pt x="2482" y="6843"/>
                    <a:pt x="2557" y="6818"/>
                  </a:cubicBezTo>
                  <a:cubicBezTo>
                    <a:pt x="2632" y="6792"/>
                    <a:pt x="2707" y="6767"/>
                    <a:pt x="2782" y="6717"/>
                  </a:cubicBezTo>
                  <a:cubicBezTo>
                    <a:pt x="2858" y="6692"/>
                    <a:pt x="2933" y="6642"/>
                    <a:pt x="2983" y="6592"/>
                  </a:cubicBezTo>
                  <a:lnTo>
                    <a:pt x="3008" y="6592"/>
                  </a:lnTo>
                  <a:cubicBezTo>
                    <a:pt x="3108" y="6517"/>
                    <a:pt x="3209" y="6442"/>
                    <a:pt x="3309" y="6341"/>
                  </a:cubicBezTo>
                  <a:cubicBezTo>
                    <a:pt x="3384" y="6291"/>
                    <a:pt x="3434" y="6216"/>
                    <a:pt x="3484" y="6166"/>
                  </a:cubicBezTo>
                  <a:cubicBezTo>
                    <a:pt x="3534" y="6116"/>
                    <a:pt x="3584" y="6041"/>
                    <a:pt x="3635" y="5965"/>
                  </a:cubicBezTo>
                  <a:cubicBezTo>
                    <a:pt x="3735" y="5840"/>
                    <a:pt x="3810" y="5715"/>
                    <a:pt x="3885" y="5564"/>
                  </a:cubicBezTo>
                  <a:cubicBezTo>
                    <a:pt x="3935" y="5489"/>
                    <a:pt x="3960" y="5414"/>
                    <a:pt x="3985" y="5339"/>
                  </a:cubicBezTo>
                  <a:cubicBezTo>
                    <a:pt x="4011" y="5264"/>
                    <a:pt x="4036" y="5188"/>
                    <a:pt x="4061" y="5113"/>
                  </a:cubicBezTo>
                  <a:cubicBezTo>
                    <a:pt x="4111" y="4938"/>
                    <a:pt x="4161" y="4787"/>
                    <a:pt x="4186" y="4637"/>
                  </a:cubicBezTo>
                  <a:cubicBezTo>
                    <a:pt x="4236" y="4487"/>
                    <a:pt x="4261" y="4311"/>
                    <a:pt x="4311" y="4161"/>
                  </a:cubicBezTo>
                  <a:cubicBezTo>
                    <a:pt x="4336" y="3985"/>
                    <a:pt x="4386" y="3835"/>
                    <a:pt x="4412" y="3685"/>
                  </a:cubicBezTo>
                  <a:cubicBezTo>
                    <a:pt x="4437" y="3534"/>
                    <a:pt x="4462" y="3384"/>
                    <a:pt x="4462" y="3234"/>
                  </a:cubicBezTo>
                  <a:cubicBezTo>
                    <a:pt x="4487" y="3158"/>
                    <a:pt x="4487" y="3058"/>
                    <a:pt x="4487" y="2983"/>
                  </a:cubicBezTo>
                  <a:cubicBezTo>
                    <a:pt x="4487" y="2908"/>
                    <a:pt x="4487" y="2833"/>
                    <a:pt x="4462" y="2732"/>
                  </a:cubicBezTo>
                  <a:cubicBezTo>
                    <a:pt x="4462" y="2582"/>
                    <a:pt x="4437" y="2407"/>
                    <a:pt x="4386" y="2256"/>
                  </a:cubicBezTo>
                  <a:cubicBezTo>
                    <a:pt x="4361" y="2106"/>
                    <a:pt x="4311" y="1955"/>
                    <a:pt x="4261" y="1805"/>
                  </a:cubicBezTo>
                  <a:lnTo>
                    <a:pt x="4261" y="1755"/>
                  </a:lnTo>
                  <a:cubicBezTo>
                    <a:pt x="4211" y="1605"/>
                    <a:pt x="4136" y="1454"/>
                    <a:pt x="4061" y="1304"/>
                  </a:cubicBezTo>
                  <a:cubicBezTo>
                    <a:pt x="4011" y="1153"/>
                    <a:pt x="3935" y="1003"/>
                    <a:pt x="3835" y="878"/>
                  </a:cubicBezTo>
                  <a:cubicBezTo>
                    <a:pt x="3760" y="727"/>
                    <a:pt x="3685" y="602"/>
                    <a:pt x="3584" y="477"/>
                  </a:cubicBezTo>
                  <a:cubicBezTo>
                    <a:pt x="3559" y="427"/>
                    <a:pt x="3509" y="376"/>
                    <a:pt x="3484" y="326"/>
                  </a:cubicBezTo>
                  <a:cubicBezTo>
                    <a:pt x="3434" y="276"/>
                    <a:pt x="3409" y="226"/>
                    <a:pt x="3359" y="176"/>
                  </a:cubicBezTo>
                  <a:cubicBezTo>
                    <a:pt x="3334" y="126"/>
                    <a:pt x="3284" y="76"/>
                    <a:pt x="3234" y="51"/>
                  </a:cubicBezTo>
                  <a:cubicBezTo>
                    <a:pt x="3209" y="51"/>
                    <a:pt x="3158" y="26"/>
                    <a:pt x="3133" y="26"/>
                  </a:cubicBezTo>
                  <a:cubicBezTo>
                    <a:pt x="3121" y="13"/>
                    <a:pt x="3108" y="7"/>
                    <a:pt x="3096" y="7"/>
                  </a:cubicBezTo>
                  <a:cubicBezTo>
                    <a:pt x="3083" y="7"/>
                    <a:pt x="3071" y="13"/>
                    <a:pt x="3058" y="26"/>
                  </a:cubicBezTo>
                  <a:cubicBezTo>
                    <a:pt x="3008" y="26"/>
                    <a:pt x="2983" y="26"/>
                    <a:pt x="2958" y="51"/>
                  </a:cubicBezTo>
                  <a:cubicBezTo>
                    <a:pt x="2933" y="76"/>
                    <a:pt x="2933" y="76"/>
                    <a:pt x="2908" y="101"/>
                  </a:cubicBezTo>
                  <a:cubicBezTo>
                    <a:pt x="2883" y="126"/>
                    <a:pt x="2833" y="151"/>
                    <a:pt x="2808" y="176"/>
                  </a:cubicBezTo>
                  <a:cubicBezTo>
                    <a:pt x="2808" y="151"/>
                    <a:pt x="2782" y="126"/>
                    <a:pt x="2782" y="126"/>
                  </a:cubicBezTo>
                  <a:cubicBezTo>
                    <a:pt x="2757" y="101"/>
                    <a:pt x="2732" y="51"/>
                    <a:pt x="2682" y="51"/>
                  </a:cubicBezTo>
                  <a:cubicBezTo>
                    <a:pt x="2657" y="26"/>
                    <a:pt x="2607" y="0"/>
                    <a:pt x="2557" y="0"/>
                  </a:cubicBezTo>
                  <a:close/>
                </a:path>
              </a:pathLst>
            </a:cu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24"/>
            <p:cNvSpPr/>
            <p:nvPr/>
          </p:nvSpPr>
          <p:spPr>
            <a:xfrm>
              <a:off x="8384261" y="4414841"/>
              <a:ext cx="77" cy="77"/>
            </a:xfrm>
            <a:custGeom>
              <a:rect b="b" l="l" r="r" t="t"/>
              <a:pathLst>
                <a:path extrusionOk="0" h="1" w="1">
                  <a:moveTo>
                    <a:pt x="1" y="1"/>
                  </a:move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24"/>
            <p:cNvSpPr/>
            <p:nvPr/>
          </p:nvSpPr>
          <p:spPr>
            <a:xfrm>
              <a:off x="8335688" y="4474569"/>
              <a:ext cx="44778" cy="31608"/>
            </a:xfrm>
            <a:custGeom>
              <a:rect b="b" l="l" r="r" t="t"/>
              <a:pathLst>
                <a:path extrusionOk="0" h="408" w="578">
                  <a:moveTo>
                    <a:pt x="74" y="0"/>
                  </a:moveTo>
                  <a:cubicBezTo>
                    <a:pt x="34" y="0"/>
                    <a:pt x="1" y="41"/>
                    <a:pt x="1" y="82"/>
                  </a:cubicBezTo>
                  <a:cubicBezTo>
                    <a:pt x="1" y="107"/>
                    <a:pt x="1" y="132"/>
                    <a:pt x="1" y="132"/>
                  </a:cubicBezTo>
                  <a:cubicBezTo>
                    <a:pt x="26" y="157"/>
                    <a:pt x="26" y="182"/>
                    <a:pt x="51" y="182"/>
                  </a:cubicBezTo>
                  <a:cubicBezTo>
                    <a:pt x="76" y="182"/>
                    <a:pt x="101" y="207"/>
                    <a:pt x="151" y="207"/>
                  </a:cubicBezTo>
                  <a:cubicBezTo>
                    <a:pt x="176" y="232"/>
                    <a:pt x="201" y="232"/>
                    <a:pt x="227" y="257"/>
                  </a:cubicBezTo>
                  <a:cubicBezTo>
                    <a:pt x="277" y="283"/>
                    <a:pt x="327" y="308"/>
                    <a:pt x="377" y="333"/>
                  </a:cubicBezTo>
                  <a:cubicBezTo>
                    <a:pt x="402" y="358"/>
                    <a:pt x="427" y="383"/>
                    <a:pt x="452" y="383"/>
                  </a:cubicBezTo>
                  <a:cubicBezTo>
                    <a:pt x="477" y="408"/>
                    <a:pt x="477" y="408"/>
                    <a:pt x="502" y="408"/>
                  </a:cubicBezTo>
                  <a:lnTo>
                    <a:pt x="527" y="408"/>
                  </a:lnTo>
                  <a:cubicBezTo>
                    <a:pt x="552" y="408"/>
                    <a:pt x="577" y="383"/>
                    <a:pt x="552" y="358"/>
                  </a:cubicBezTo>
                  <a:cubicBezTo>
                    <a:pt x="552" y="333"/>
                    <a:pt x="552" y="308"/>
                    <a:pt x="527" y="308"/>
                  </a:cubicBezTo>
                  <a:cubicBezTo>
                    <a:pt x="527" y="283"/>
                    <a:pt x="502" y="283"/>
                    <a:pt x="502" y="257"/>
                  </a:cubicBezTo>
                  <a:cubicBezTo>
                    <a:pt x="452" y="232"/>
                    <a:pt x="427" y="207"/>
                    <a:pt x="377" y="182"/>
                  </a:cubicBezTo>
                  <a:cubicBezTo>
                    <a:pt x="327" y="132"/>
                    <a:pt x="302" y="107"/>
                    <a:pt x="252" y="82"/>
                  </a:cubicBezTo>
                  <a:cubicBezTo>
                    <a:pt x="201" y="57"/>
                    <a:pt x="151" y="32"/>
                    <a:pt x="101" y="7"/>
                  </a:cubicBezTo>
                  <a:cubicBezTo>
                    <a:pt x="92" y="2"/>
                    <a:pt x="83" y="0"/>
                    <a:pt x="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24"/>
            <p:cNvSpPr/>
            <p:nvPr/>
          </p:nvSpPr>
          <p:spPr>
            <a:xfrm>
              <a:off x="8351259" y="4523607"/>
              <a:ext cx="77" cy="77"/>
            </a:xfrm>
            <a:custGeom>
              <a:rect b="b" l="l" r="r" t="t"/>
              <a:pathLst>
                <a:path extrusionOk="0" h="1" w="1">
                  <a:moveTo>
                    <a:pt x="0" y="0"/>
                  </a:moveTo>
                  <a:cubicBezTo>
                    <a:pt x="0" y="0"/>
                    <a:pt x="0" y="0"/>
                    <a:pt x="0" y="0"/>
                  </a:cubicBezTo>
                  <a:cubicBezTo>
                    <a:pt x="0" y="0"/>
                    <a:pt x="0" y="0"/>
                    <a:pt x="0" y="0"/>
                  </a:cubicBezTo>
                  <a:cubicBezTo>
                    <a:pt x="0" y="0"/>
                    <a:pt x="0" y="0"/>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24"/>
            <p:cNvSpPr/>
            <p:nvPr/>
          </p:nvSpPr>
          <p:spPr>
            <a:xfrm>
              <a:off x="8333751" y="4158573"/>
              <a:ext cx="77" cy="77"/>
            </a:xfrm>
            <a:custGeom>
              <a:rect b="b" l="l" r="r" t="t"/>
              <a:pathLst>
                <a:path extrusionOk="0" h="1" w="1">
                  <a:moveTo>
                    <a:pt x="1" y="1"/>
                  </a:moveTo>
                  <a:lnTo>
                    <a:pt x="1" y="1"/>
                  </a:lnTo>
                  <a:cubicBezTo>
                    <a:pt x="1" y="1"/>
                    <a:pt x="1" y="1"/>
                    <a:pt x="1" y="1"/>
                  </a:cubicBezTo>
                  <a:cubicBezTo>
                    <a:pt x="1" y="1"/>
                    <a:pt x="1" y="1"/>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24"/>
            <p:cNvSpPr/>
            <p:nvPr/>
          </p:nvSpPr>
          <p:spPr>
            <a:xfrm>
              <a:off x="8393944" y="4247895"/>
              <a:ext cx="77" cy="77"/>
            </a:xfrm>
            <a:custGeom>
              <a:rect b="b" l="l" r="r" t="t"/>
              <a:pathLst>
                <a:path extrusionOk="0" h="1" w="1">
                  <a:moveTo>
                    <a:pt x="1" y="0"/>
                  </a:moveTo>
                  <a:lnTo>
                    <a:pt x="1" y="0"/>
                  </a:lnTo>
                  <a:cubicBezTo>
                    <a:pt x="1" y="0"/>
                    <a:pt x="1" y="0"/>
                    <a:pt x="1" y="0"/>
                  </a:cubicBezTo>
                  <a:cubicBezTo>
                    <a:pt x="1" y="0"/>
                    <a:pt x="1" y="0"/>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24"/>
            <p:cNvSpPr/>
            <p:nvPr/>
          </p:nvSpPr>
          <p:spPr>
            <a:xfrm>
              <a:off x="8223125" y="3911214"/>
              <a:ext cx="392231" cy="643543"/>
            </a:xfrm>
            <a:custGeom>
              <a:rect b="b" l="l" r="r" t="t"/>
              <a:pathLst>
                <a:path extrusionOk="0" h="8307" w="5063">
                  <a:moveTo>
                    <a:pt x="3708" y="0"/>
                  </a:moveTo>
                  <a:cubicBezTo>
                    <a:pt x="3685" y="0"/>
                    <a:pt x="3659" y="18"/>
                    <a:pt x="3659" y="36"/>
                  </a:cubicBezTo>
                  <a:cubicBezTo>
                    <a:pt x="3634" y="36"/>
                    <a:pt x="3634" y="61"/>
                    <a:pt x="3634" y="86"/>
                  </a:cubicBezTo>
                  <a:cubicBezTo>
                    <a:pt x="3634" y="86"/>
                    <a:pt x="3634" y="111"/>
                    <a:pt x="3634" y="136"/>
                  </a:cubicBezTo>
                  <a:cubicBezTo>
                    <a:pt x="3659" y="186"/>
                    <a:pt x="3659" y="211"/>
                    <a:pt x="3659" y="261"/>
                  </a:cubicBezTo>
                  <a:cubicBezTo>
                    <a:pt x="3659" y="336"/>
                    <a:pt x="3685" y="387"/>
                    <a:pt x="3685" y="462"/>
                  </a:cubicBezTo>
                  <a:cubicBezTo>
                    <a:pt x="3685" y="512"/>
                    <a:pt x="3685" y="562"/>
                    <a:pt x="3685" y="637"/>
                  </a:cubicBezTo>
                  <a:cubicBezTo>
                    <a:pt x="3710" y="863"/>
                    <a:pt x="3710" y="1113"/>
                    <a:pt x="3685" y="1364"/>
                  </a:cubicBezTo>
                  <a:cubicBezTo>
                    <a:pt x="3685" y="1364"/>
                    <a:pt x="3685" y="1339"/>
                    <a:pt x="3685" y="1339"/>
                  </a:cubicBezTo>
                  <a:cubicBezTo>
                    <a:pt x="3685" y="1339"/>
                    <a:pt x="3685" y="1314"/>
                    <a:pt x="3685" y="1314"/>
                  </a:cubicBezTo>
                  <a:lnTo>
                    <a:pt x="3685" y="1289"/>
                  </a:lnTo>
                  <a:cubicBezTo>
                    <a:pt x="3634" y="1214"/>
                    <a:pt x="3609" y="1138"/>
                    <a:pt x="3584" y="1038"/>
                  </a:cubicBezTo>
                  <a:cubicBezTo>
                    <a:pt x="3509" y="888"/>
                    <a:pt x="3459" y="737"/>
                    <a:pt x="3384" y="587"/>
                  </a:cubicBezTo>
                  <a:cubicBezTo>
                    <a:pt x="3334" y="512"/>
                    <a:pt x="3309" y="412"/>
                    <a:pt x="3258" y="336"/>
                  </a:cubicBezTo>
                  <a:cubicBezTo>
                    <a:pt x="3258" y="311"/>
                    <a:pt x="3233" y="261"/>
                    <a:pt x="3208" y="211"/>
                  </a:cubicBezTo>
                  <a:cubicBezTo>
                    <a:pt x="3208" y="211"/>
                    <a:pt x="3208" y="186"/>
                    <a:pt x="3183" y="161"/>
                  </a:cubicBezTo>
                  <a:cubicBezTo>
                    <a:pt x="3183" y="161"/>
                    <a:pt x="3183" y="136"/>
                    <a:pt x="3183" y="136"/>
                  </a:cubicBezTo>
                  <a:cubicBezTo>
                    <a:pt x="3183" y="136"/>
                    <a:pt x="3183" y="111"/>
                    <a:pt x="3158" y="111"/>
                  </a:cubicBezTo>
                  <a:cubicBezTo>
                    <a:pt x="3158" y="111"/>
                    <a:pt x="3133" y="86"/>
                    <a:pt x="3133" y="86"/>
                  </a:cubicBezTo>
                  <a:cubicBezTo>
                    <a:pt x="3108" y="111"/>
                    <a:pt x="3108" y="111"/>
                    <a:pt x="3108" y="136"/>
                  </a:cubicBezTo>
                  <a:cubicBezTo>
                    <a:pt x="3108" y="136"/>
                    <a:pt x="3108" y="161"/>
                    <a:pt x="3108" y="161"/>
                  </a:cubicBezTo>
                  <a:cubicBezTo>
                    <a:pt x="3108" y="161"/>
                    <a:pt x="3108" y="186"/>
                    <a:pt x="3108" y="186"/>
                  </a:cubicBezTo>
                  <a:cubicBezTo>
                    <a:pt x="3133" y="211"/>
                    <a:pt x="3133" y="236"/>
                    <a:pt x="3133" y="261"/>
                  </a:cubicBezTo>
                  <a:cubicBezTo>
                    <a:pt x="3158" y="311"/>
                    <a:pt x="3183" y="361"/>
                    <a:pt x="3208" y="387"/>
                  </a:cubicBezTo>
                  <a:cubicBezTo>
                    <a:pt x="3233" y="487"/>
                    <a:pt x="3284" y="562"/>
                    <a:pt x="3309" y="637"/>
                  </a:cubicBezTo>
                  <a:cubicBezTo>
                    <a:pt x="3334" y="712"/>
                    <a:pt x="3384" y="788"/>
                    <a:pt x="3409" y="888"/>
                  </a:cubicBezTo>
                  <a:cubicBezTo>
                    <a:pt x="3484" y="1038"/>
                    <a:pt x="3534" y="1189"/>
                    <a:pt x="3584" y="1339"/>
                  </a:cubicBezTo>
                  <a:cubicBezTo>
                    <a:pt x="3609" y="1414"/>
                    <a:pt x="3634" y="1464"/>
                    <a:pt x="3659" y="1539"/>
                  </a:cubicBezTo>
                  <a:cubicBezTo>
                    <a:pt x="3659" y="1539"/>
                    <a:pt x="3659" y="1539"/>
                    <a:pt x="3659" y="1565"/>
                  </a:cubicBezTo>
                  <a:cubicBezTo>
                    <a:pt x="3659" y="1565"/>
                    <a:pt x="3685" y="1590"/>
                    <a:pt x="3685" y="1590"/>
                  </a:cubicBezTo>
                  <a:cubicBezTo>
                    <a:pt x="3659" y="1865"/>
                    <a:pt x="3609" y="2141"/>
                    <a:pt x="3559" y="2417"/>
                  </a:cubicBezTo>
                  <a:cubicBezTo>
                    <a:pt x="3559" y="2467"/>
                    <a:pt x="3534" y="2492"/>
                    <a:pt x="3534" y="2542"/>
                  </a:cubicBezTo>
                  <a:cubicBezTo>
                    <a:pt x="3484" y="2742"/>
                    <a:pt x="3434" y="2943"/>
                    <a:pt x="3359" y="3169"/>
                  </a:cubicBezTo>
                  <a:cubicBezTo>
                    <a:pt x="3309" y="3369"/>
                    <a:pt x="3233" y="3570"/>
                    <a:pt x="3158" y="3770"/>
                  </a:cubicBezTo>
                  <a:cubicBezTo>
                    <a:pt x="3133" y="3845"/>
                    <a:pt x="3108" y="3920"/>
                    <a:pt x="3083" y="3996"/>
                  </a:cubicBezTo>
                  <a:cubicBezTo>
                    <a:pt x="3058" y="4096"/>
                    <a:pt x="3008" y="4196"/>
                    <a:pt x="2983" y="4296"/>
                  </a:cubicBezTo>
                  <a:cubicBezTo>
                    <a:pt x="2933" y="4397"/>
                    <a:pt x="2883" y="4472"/>
                    <a:pt x="2857" y="4572"/>
                  </a:cubicBezTo>
                  <a:cubicBezTo>
                    <a:pt x="2832" y="4647"/>
                    <a:pt x="2782" y="4697"/>
                    <a:pt x="2757" y="4773"/>
                  </a:cubicBezTo>
                  <a:cubicBezTo>
                    <a:pt x="2732" y="4697"/>
                    <a:pt x="2707" y="4622"/>
                    <a:pt x="2657" y="4572"/>
                  </a:cubicBezTo>
                  <a:cubicBezTo>
                    <a:pt x="2657" y="4572"/>
                    <a:pt x="2657" y="4547"/>
                    <a:pt x="2657" y="4547"/>
                  </a:cubicBezTo>
                  <a:cubicBezTo>
                    <a:pt x="2632" y="4497"/>
                    <a:pt x="2607" y="4422"/>
                    <a:pt x="2557" y="4372"/>
                  </a:cubicBezTo>
                  <a:cubicBezTo>
                    <a:pt x="2482" y="4196"/>
                    <a:pt x="2406" y="4046"/>
                    <a:pt x="2306" y="3870"/>
                  </a:cubicBezTo>
                  <a:cubicBezTo>
                    <a:pt x="2306" y="3870"/>
                    <a:pt x="2306" y="3845"/>
                    <a:pt x="2306" y="3845"/>
                  </a:cubicBezTo>
                  <a:cubicBezTo>
                    <a:pt x="2256" y="3745"/>
                    <a:pt x="2206" y="3645"/>
                    <a:pt x="2156" y="3544"/>
                  </a:cubicBezTo>
                  <a:cubicBezTo>
                    <a:pt x="2081" y="3369"/>
                    <a:pt x="1980" y="3219"/>
                    <a:pt x="1880" y="3043"/>
                  </a:cubicBezTo>
                  <a:cubicBezTo>
                    <a:pt x="1855" y="2968"/>
                    <a:pt x="1805" y="2868"/>
                    <a:pt x="1755" y="2793"/>
                  </a:cubicBezTo>
                  <a:cubicBezTo>
                    <a:pt x="1730" y="2717"/>
                    <a:pt x="1680" y="2642"/>
                    <a:pt x="1629" y="2567"/>
                  </a:cubicBezTo>
                  <a:cubicBezTo>
                    <a:pt x="1617" y="2554"/>
                    <a:pt x="1604" y="2548"/>
                    <a:pt x="1595" y="2548"/>
                  </a:cubicBezTo>
                  <a:cubicBezTo>
                    <a:pt x="1586" y="2548"/>
                    <a:pt x="1579" y="2554"/>
                    <a:pt x="1579" y="2567"/>
                  </a:cubicBezTo>
                  <a:cubicBezTo>
                    <a:pt x="1554" y="2567"/>
                    <a:pt x="1554" y="2592"/>
                    <a:pt x="1554" y="2592"/>
                  </a:cubicBezTo>
                  <a:cubicBezTo>
                    <a:pt x="1554" y="2617"/>
                    <a:pt x="1579" y="2642"/>
                    <a:pt x="1579" y="2667"/>
                  </a:cubicBezTo>
                  <a:cubicBezTo>
                    <a:pt x="1604" y="2692"/>
                    <a:pt x="1629" y="2717"/>
                    <a:pt x="1629" y="2742"/>
                  </a:cubicBezTo>
                  <a:cubicBezTo>
                    <a:pt x="1680" y="2818"/>
                    <a:pt x="1705" y="2868"/>
                    <a:pt x="1730" y="2918"/>
                  </a:cubicBezTo>
                  <a:cubicBezTo>
                    <a:pt x="1805" y="3093"/>
                    <a:pt x="1905" y="3269"/>
                    <a:pt x="1980" y="3444"/>
                  </a:cubicBezTo>
                  <a:cubicBezTo>
                    <a:pt x="1980" y="3419"/>
                    <a:pt x="1980" y="3419"/>
                    <a:pt x="1980" y="3419"/>
                  </a:cubicBezTo>
                  <a:cubicBezTo>
                    <a:pt x="1980" y="3444"/>
                    <a:pt x="2005" y="3444"/>
                    <a:pt x="2005" y="3444"/>
                  </a:cubicBezTo>
                  <a:cubicBezTo>
                    <a:pt x="2005" y="3469"/>
                    <a:pt x="2005" y="3469"/>
                    <a:pt x="2005" y="3469"/>
                  </a:cubicBezTo>
                  <a:cubicBezTo>
                    <a:pt x="2030" y="3494"/>
                    <a:pt x="2030" y="3519"/>
                    <a:pt x="2055" y="3544"/>
                  </a:cubicBezTo>
                  <a:cubicBezTo>
                    <a:pt x="2131" y="3720"/>
                    <a:pt x="2206" y="3870"/>
                    <a:pt x="2281" y="4046"/>
                  </a:cubicBezTo>
                  <a:lnTo>
                    <a:pt x="2306" y="4046"/>
                  </a:lnTo>
                  <a:cubicBezTo>
                    <a:pt x="2381" y="4196"/>
                    <a:pt x="2456" y="4346"/>
                    <a:pt x="2532" y="4522"/>
                  </a:cubicBezTo>
                  <a:cubicBezTo>
                    <a:pt x="2582" y="4647"/>
                    <a:pt x="2657" y="4773"/>
                    <a:pt x="2707" y="4898"/>
                  </a:cubicBezTo>
                  <a:cubicBezTo>
                    <a:pt x="2682" y="4923"/>
                    <a:pt x="2682" y="4948"/>
                    <a:pt x="2657" y="4998"/>
                  </a:cubicBezTo>
                  <a:cubicBezTo>
                    <a:pt x="2657" y="4973"/>
                    <a:pt x="2632" y="4973"/>
                    <a:pt x="2632" y="4948"/>
                  </a:cubicBezTo>
                  <a:cubicBezTo>
                    <a:pt x="2557" y="4798"/>
                    <a:pt x="2482" y="4647"/>
                    <a:pt x="2381" y="4497"/>
                  </a:cubicBezTo>
                  <a:cubicBezTo>
                    <a:pt x="2306" y="4321"/>
                    <a:pt x="2231" y="4171"/>
                    <a:pt x="2156" y="4021"/>
                  </a:cubicBezTo>
                  <a:cubicBezTo>
                    <a:pt x="2055" y="3845"/>
                    <a:pt x="1980" y="3695"/>
                    <a:pt x="1905" y="3519"/>
                  </a:cubicBezTo>
                  <a:lnTo>
                    <a:pt x="1880" y="3519"/>
                  </a:lnTo>
                  <a:cubicBezTo>
                    <a:pt x="1855" y="3444"/>
                    <a:pt x="1830" y="3394"/>
                    <a:pt x="1805" y="3319"/>
                  </a:cubicBezTo>
                  <a:cubicBezTo>
                    <a:pt x="1755" y="3269"/>
                    <a:pt x="1730" y="3194"/>
                    <a:pt x="1705" y="3143"/>
                  </a:cubicBezTo>
                  <a:cubicBezTo>
                    <a:pt x="1680" y="3093"/>
                    <a:pt x="1680" y="3068"/>
                    <a:pt x="1654" y="3018"/>
                  </a:cubicBezTo>
                  <a:cubicBezTo>
                    <a:pt x="1629" y="2968"/>
                    <a:pt x="1604" y="2943"/>
                    <a:pt x="1579" y="2893"/>
                  </a:cubicBezTo>
                  <a:cubicBezTo>
                    <a:pt x="1579" y="2868"/>
                    <a:pt x="1554" y="2818"/>
                    <a:pt x="1529" y="2768"/>
                  </a:cubicBezTo>
                  <a:cubicBezTo>
                    <a:pt x="1529" y="2742"/>
                    <a:pt x="1529" y="2742"/>
                    <a:pt x="1504" y="2717"/>
                  </a:cubicBezTo>
                  <a:cubicBezTo>
                    <a:pt x="1504" y="2692"/>
                    <a:pt x="1504" y="2692"/>
                    <a:pt x="1479" y="2667"/>
                  </a:cubicBezTo>
                  <a:lnTo>
                    <a:pt x="1454" y="2667"/>
                  </a:lnTo>
                  <a:cubicBezTo>
                    <a:pt x="1429" y="2692"/>
                    <a:pt x="1429" y="2692"/>
                    <a:pt x="1429" y="2692"/>
                  </a:cubicBezTo>
                  <a:cubicBezTo>
                    <a:pt x="1429" y="2717"/>
                    <a:pt x="1429" y="2742"/>
                    <a:pt x="1429" y="2768"/>
                  </a:cubicBezTo>
                  <a:cubicBezTo>
                    <a:pt x="1454" y="2768"/>
                    <a:pt x="1454" y="2793"/>
                    <a:pt x="1454" y="2818"/>
                  </a:cubicBezTo>
                  <a:cubicBezTo>
                    <a:pt x="1479" y="2868"/>
                    <a:pt x="1504" y="2893"/>
                    <a:pt x="1504" y="2943"/>
                  </a:cubicBezTo>
                  <a:cubicBezTo>
                    <a:pt x="1554" y="3018"/>
                    <a:pt x="1604" y="3118"/>
                    <a:pt x="1629" y="3194"/>
                  </a:cubicBezTo>
                  <a:cubicBezTo>
                    <a:pt x="1680" y="3269"/>
                    <a:pt x="1705" y="3344"/>
                    <a:pt x="1755" y="3444"/>
                  </a:cubicBezTo>
                  <a:cubicBezTo>
                    <a:pt x="1805" y="3519"/>
                    <a:pt x="1830" y="3595"/>
                    <a:pt x="1880" y="3695"/>
                  </a:cubicBezTo>
                  <a:cubicBezTo>
                    <a:pt x="1930" y="3770"/>
                    <a:pt x="1955" y="3845"/>
                    <a:pt x="2005" y="3920"/>
                  </a:cubicBezTo>
                  <a:cubicBezTo>
                    <a:pt x="2055" y="4021"/>
                    <a:pt x="2081" y="4096"/>
                    <a:pt x="2131" y="4171"/>
                  </a:cubicBezTo>
                  <a:cubicBezTo>
                    <a:pt x="2131" y="4171"/>
                    <a:pt x="2131" y="4171"/>
                    <a:pt x="2131" y="4196"/>
                  </a:cubicBezTo>
                  <a:cubicBezTo>
                    <a:pt x="2156" y="4246"/>
                    <a:pt x="2181" y="4296"/>
                    <a:pt x="2206" y="4346"/>
                  </a:cubicBezTo>
                  <a:lnTo>
                    <a:pt x="2231" y="4346"/>
                  </a:lnTo>
                  <a:cubicBezTo>
                    <a:pt x="2231" y="4346"/>
                    <a:pt x="2231" y="4372"/>
                    <a:pt x="2231" y="4372"/>
                  </a:cubicBezTo>
                  <a:cubicBezTo>
                    <a:pt x="2256" y="4422"/>
                    <a:pt x="2281" y="4472"/>
                    <a:pt x="2306" y="4522"/>
                  </a:cubicBezTo>
                  <a:cubicBezTo>
                    <a:pt x="2381" y="4672"/>
                    <a:pt x="2456" y="4823"/>
                    <a:pt x="2532" y="4973"/>
                  </a:cubicBezTo>
                  <a:cubicBezTo>
                    <a:pt x="2532" y="4973"/>
                    <a:pt x="2532" y="4973"/>
                    <a:pt x="2532" y="4998"/>
                  </a:cubicBezTo>
                  <a:lnTo>
                    <a:pt x="2557" y="4998"/>
                  </a:lnTo>
                  <a:cubicBezTo>
                    <a:pt x="2557" y="5023"/>
                    <a:pt x="2582" y="5073"/>
                    <a:pt x="2607" y="5098"/>
                  </a:cubicBezTo>
                  <a:cubicBezTo>
                    <a:pt x="2582" y="5123"/>
                    <a:pt x="2582" y="5123"/>
                    <a:pt x="2582" y="5123"/>
                  </a:cubicBezTo>
                  <a:cubicBezTo>
                    <a:pt x="2582" y="5174"/>
                    <a:pt x="2557" y="5199"/>
                    <a:pt x="2532" y="5224"/>
                  </a:cubicBezTo>
                  <a:cubicBezTo>
                    <a:pt x="2532" y="5224"/>
                    <a:pt x="2532" y="5249"/>
                    <a:pt x="2532" y="5249"/>
                  </a:cubicBezTo>
                  <a:lnTo>
                    <a:pt x="2507" y="5249"/>
                  </a:lnTo>
                  <a:cubicBezTo>
                    <a:pt x="2431" y="5073"/>
                    <a:pt x="2356" y="4898"/>
                    <a:pt x="2281" y="4747"/>
                  </a:cubicBezTo>
                  <a:cubicBezTo>
                    <a:pt x="2256" y="4647"/>
                    <a:pt x="2206" y="4572"/>
                    <a:pt x="2181" y="4472"/>
                  </a:cubicBezTo>
                  <a:cubicBezTo>
                    <a:pt x="2131" y="4397"/>
                    <a:pt x="2081" y="4296"/>
                    <a:pt x="2030" y="4221"/>
                  </a:cubicBezTo>
                  <a:cubicBezTo>
                    <a:pt x="2030" y="4196"/>
                    <a:pt x="2030" y="4196"/>
                    <a:pt x="2030" y="4171"/>
                  </a:cubicBezTo>
                  <a:cubicBezTo>
                    <a:pt x="2030" y="4171"/>
                    <a:pt x="2005" y="4171"/>
                    <a:pt x="2005" y="4146"/>
                  </a:cubicBezTo>
                  <a:cubicBezTo>
                    <a:pt x="1980" y="4071"/>
                    <a:pt x="1930" y="3971"/>
                    <a:pt x="1880" y="3895"/>
                  </a:cubicBezTo>
                  <a:cubicBezTo>
                    <a:pt x="1855" y="3795"/>
                    <a:pt x="1805" y="3720"/>
                    <a:pt x="1755" y="3645"/>
                  </a:cubicBezTo>
                  <a:cubicBezTo>
                    <a:pt x="1705" y="3544"/>
                    <a:pt x="1680" y="3444"/>
                    <a:pt x="1629" y="3369"/>
                  </a:cubicBezTo>
                  <a:cubicBezTo>
                    <a:pt x="1579" y="3269"/>
                    <a:pt x="1529" y="3194"/>
                    <a:pt x="1504" y="3093"/>
                  </a:cubicBezTo>
                  <a:cubicBezTo>
                    <a:pt x="1504" y="3093"/>
                    <a:pt x="1504" y="3093"/>
                    <a:pt x="1504" y="3118"/>
                  </a:cubicBezTo>
                  <a:cubicBezTo>
                    <a:pt x="1504" y="3093"/>
                    <a:pt x="1504" y="3093"/>
                    <a:pt x="1479" y="3093"/>
                  </a:cubicBezTo>
                  <a:cubicBezTo>
                    <a:pt x="1479" y="3068"/>
                    <a:pt x="1454" y="3043"/>
                    <a:pt x="1454" y="2993"/>
                  </a:cubicBezTo>
                  <a:cubicBezTo>
                    <a:pt x="1429" y="2993"/>
                    <a:pt x="1429" y="2968"/>
                    <a:pt x="1429" y="2943"/>
                  </a:cubicBezTo>
                  <a:cubicBezTo>
                    <a:pt x="1404" y="2943"/>
                    <a:pt x="1404" y="2943"/>
                    <a:pt x="1404" y="2918"/>
                  </a:cubicBezTo>
                  <a:cubicBezTo>
                    <a:pt x="1404" y="2918"/>
                    <a:pt x="1393" y="2907"/>
                    <a:pt x="1378" y="2907"/>
                  </a:cubicBezTo>
                  <a:cubicBezTo>
                    <a:pt x="1370" y="2907"/>
                    <a:pt x="1362" y="2910"/>
                    <a:pt x="1354" y="2918"/>
                  </a:cubicBezTo>
                  <a:cubicBezTo>
                    <a:pt x="1354" y="2918"/>
                    <a:pt x="1329" y="2943"/>
                    <a:pt x="1329" y="2943"/>
                  </a:cubicBezTo>
                  <a:cubicBezTo>
                    <a:pt x="1329" y="2968"/>
                    <a:pt x="1329" y="2993"/>
                    <a:pt x="1354" y="2993"/>
                  </a:cubicBezTo>
                  <a:cubicBezTo>
                    <a:pt x="1354" y="3018"/>
                    <a:pt x="1354" y="3043"/>
                    <a:pt x="1379" y="3068"/>
                  </a:cubicBezTo>
                  <a:cubicBezTo>
                    <a:pt x="1404" y="3118"/>
                    <a:pt x="1429" y="3169"/>
                    <a:pt x="1429" y="3194"/>
                  </a:cubicBezTo>
                  <a:cubicBezTo>
                    <a:pt x="1479" y="3269"/>
                    <a:pt x="1504" y="3319"/>
                    <a:pt x="1529" y="3369"/>
                  </a:cubicBezTo>
                  <a:cubicBezTo>
                    <a:pt x="1579" y="3469"/>
                    <a:pt x="1629" y="3544"/>
                    <a:pt x="1654" y="3645"/>
                  </a:cubicBezTo>
                  <a:cubicBezTo>
                    <a:pt x="1705" y="3720"/>
                    <a:pt x="1755" y="3820"/>
                    <a:pt x="1780" y="3895"/>
                  </a:cubicBezTo>
                  <a:cubicBezTo>
                    <a:pt x="1880" y="4071"/>
                    <a:pt x="1955" y="4246"/>
                    <a:pt x="2030" y="4422"/>
                  </a:cubicBezTo>
                  <a:cubicBezTo>
                    <a:pt x="2131" y="4597"/>
                    <a:pt x="2206" y="4773"/>
                    <a:pt x="2281" y="4948"/>
                  </a:cubicBezTo>
                  <a:cubicBezTo>
                    <a:pt x="2306" y="5023"/>
                    <a:pt x="2356" y="5123"/>
                    <a:pt x="2381" y="5199"/>
                  </a:cubicBezTo>
                  <a:cubicBezTo>
                    <a:pt x="2406" y="5249"/>
                    <a:pt x="2431" y="5274"/>
                    <a:pt x="2431" y="5299"/>
                  </a:cubicBezTo>
                  <a:cubicBezTo>
                    <a:pt x="2456" y="5324"/>
                    <a:pt x="2456" y="5349"/>
                    <a:pt x="2456" y="5374"/>
                  </a:cubicBezTo>
                  <a:cubicBezTo>
                    <a:pt x="2381" y="5499"/>
                    <a:pt x="2306" y="5625"/>
                    <a:pt x="2206" y="5750"/>
                  </a:cubicBezTo>
                  <a:cubicBezTo>
                    <a:pt x="2156" y="5850"/>
                    <a:pt x="2106" y="5925"/>
                    <a:pt x="2055" y="6001"/>
                  </a:cubicBezTo>
                  <a:cubicBezTo>
                    <a:pt x="2005" y="6076"/>
                    <a:pt x="1955" y="6151"/>
                    <a:pt x="1905" y="6226"/>
                  </a:cubicBezTo>
                  <a:cubicBezTo>
                    <a:pt x="1805" y="6351"/>
                    <a:pt x="1730" y="6477"/>
                    <a:pt x="1654" y="6577"/>
                  </a:cubicBezTo>
                  <a:cubicBezTo>
                    <a:pt x="1579" y="6677"/>
                    <a:pt x="1504" y="6778"/>
                    <a:pt x="1404" y="6878"/>
                  </a:cubicBezTo>
                  <a:cubicBezTo>
                    <a:pt x="1404" y="6853"/>
                    <a:pt x="1404" y="6853"/>
                    <a:pt x="1404" y="6853"/>
                  </a:cubicBezTo>
                  <a:cubicBezTo>
                    <a:pt x="1404" y="6753"/>
                    <a:pt x="1404" y="6652"/>
                    <a:pt x="1379" y="6577"/>
                  </a:cubicBezTo>
                  <a:cubicBezTo>
                    <a:pt x="1329" y="6452"/>
                    <a:pt x="1278" y="6301"/>
                    <a:pt x="1228" y="6201"/>
                  </a:cubicBezTo>
                  <a:cubicBezTo>
                    <a:pt x="1203" y="6126"/>
                    <a:pt x="1178" y="6076"/>
                    <a:pt x="1128" y="6026"/>
                  </a:cubicBezTo>
                  <a:cubicBezTo>
                    <a:pt x="1103" y="6001"/>
                    <a:pt x="1078" y="5950"/>
                    <a:pt x="1053" y="5925"/>
                  </a:cubicBezTo>
                  <a:cubicBezTo>
                    <a:pt x="1053" y="5900"/>
                    <a:pt x="1028" y="5900"/>
                    <a:pt x="1003" y="5875"/>
                  </a:cubicBezTo>
                  <a:cubicBezTo>
                    <a:pt x="1003" y="5858"/>
                    <a:pt x="978" y="5840"/>
                    <a:pt x="954" y="5840"/>
                  </a:cubicBezTo>
                  <a:cubicBezTo>
                    <a:pt x="944" y="5840"/>
                    <a:pt x="935" y="5843"/>
                    <a:pt x="928" y="5850"/>
                  </a:cubicBezTo>
                  <a:cubicBezTo>
                    <a:pt x="903" y="5875"/>
                    <a:pt x="903" y="5900"/>
                    <a:pt x="903" y="5925"/>
                  </a:cubicBezTo>
                  <a:cubicBezTo>
                    <a:pt x="928" y="5950"/>
                    <a:pt x="928" y="5976"/>
                    <a:pt x="953" y="6001"/>
                  </a:cubicBezTo>
                  <a:cubicBezTo>
                    <a:pt x="978" y="6026"/>
                    <a:pt x="978" y="6051"/>
                    <a:pt x="1003" y="6076"/>
                  </a:cubicBezTo>
                  <a:cubicBezTo>
                    <a:pt x="1028" y="6126"/>
                    <a:pt x="1053" y="6151"/>
                    <a:pt x="1078" y="6201"/>
                  </a:cubicBezTo>
                  <a:cubicBezTo>
                    <a:pt x="1128" y="6276"/>
                    <a:pt x="1153" y="6351"/>
                    <a:pt x="1178" y="6427"/>
                  </a:cubicBezTo>
                  <a:cubicBezTo>
                    <a:pt x="1203" y="6502"/>
                    <a:pt x="1228" y="6552"/>
                    <a:pt x="1228" y="6627"/>
                  </a:cubicBezTo>
                  <a:cubicBezTo>
                    <a:pt x="1253" y="6677"/>
                    <a:pt x="1253" y="6727"/>
                    <a:pt x="1253" y="6803"/>
                  </a:cubicBezTo>
                  <a:cubicBezTo>
                    <a:pt x="1253" y="6828"/>
                    <a:pt x="1253" y="6853"/>
                    <a:pt x="1253" y="6878"/>
                  </a:cubicBezTo>
                  <a:cubicBezTo>
                    <a:pt x="1228" y="6828"/>
                    <a:pt x="1228" y="6778"/>
                    <a:pt x="1178" y="6702"/>
                  </a:cubicBezTo>
                  <a:cubicBezTo>
                    <a:pt x="1128" y="6602"/>
                    <a:pt x="1053" y="6477"/>
                    <a:pt x="953" y="6377"/>
                  </a:cubicBezTo>
                  <a:cubicBezTo>
                    <a:pt x="928" y="6326"/>
                    <a:pt x="877" y="6276"/>
                    <a:pt x="827" y="6226"/>
                  </a:cubicBezTo>
                  <a:cubicBezTo>
                    <a:pt x="752" y="6176"/>
                    <a:pt x="702" y="6126"/>
                    <a:pt x="652" y="6101"/>
                  </a:cubicBezTo>
                  <a:cubicBezTo>
                    <a:pt x="627" y="6101"/>
                    <a:pt x="602" y="6076"/>
                    <a:pt x="602" y="6076"/>
                  </a:cubicBezTo>
                  <a:lnTo>
                    <a:pt x="577" y="6076"/>
                  </a:lnTo>
                  <a:cubicBezTo>
                    <a:pt x="552" y="6076"/>
                    <a:pt x="527" y="6126"/>
                    <a:pt x="527" y="6151"/>
                  </a:cubicBezTo>
                  <a:cubicBezTo>
                    <a:pt x="527" y="6176"/>
                    <a:pt x="552" y="6176"/>
                    <a:pt x="577" y="6201"/>
                  </a:cubicBezTo>
                  <a:cubicBezTo>
                    <a:pt x="577" y="6201"/>
                    <a:pt x="602" y="6201"/>
                    <a:pt x="602" y="6226"/>
                  </a:cubicBezTo>
                  <a:cubicBezTo>
                    <a:pt x="652" y="6251"/>
                    <a:pt x="677" y="6276"/>
                    <a:pt x="702" y="6301"/>
                  </a:cubicBezTo>
                  <a:cubicBezTo>
                    <a:pt x="752" y="6326"/>
                    <a:pt x="777" y="6377"/>
                    <a:pt x="802" y="6402"/>
                  </a:cubicBezTo>
                  <a:cubicBezTo>
                    <a:pt x="852" y="6452"/>
                    <a:pt x="903" y="6502"/>
                    <a:pt x="928" y="6552"/>
                  </a:cubicBezTo>
                  <a:cubicBezTo>
                    <a:pt x="978" y="6627"/>
                    <a:pt x="1003" y="6677"/>
                    <a:pt x="1028" y="6727"/>
                  </a:cubicBezTo>
                  <a:cubicBezTo>
                    <a:pt x="1053" y="6778"/>
                    <a:pt x="1078" y="6828"/>
                    <a:pt x="1103" y="6878"/>
                  </a:cubicBezTo>
                  <a:cubicBezTo>
                    <a:pt x="1103" y="6928"/>
                    <a:pt x="1128" y="6953"/>
                    <a:pt x="1128" y="7003"/>
                  </a:cubicBezTo>
                  <a:cubicBezTo>
                    <a:pt x="1128" y="7053"/>
                    <a:pt x="1153" y="7078"/>
                    <a:pt x="1153" y="7128"/>
                  </a:cubicBezTo>
                  <a:cubicBezTo>
                    <a:pt x="1153" y="7128"/>
                    <a:pt x="1153" y="7128"/>
                    <a:pt x="1153" y="7154"/>
                  </a:cubicBezTo>
                  <a:cubicBezTo>
                    <a:pt x="1153" y="7154"/>
                    <a:pt x="1128" y="7179"/>
                    <a:pt x="1128" y="7179"/>
                  </a:cubicBezTo>
                  <a:cubicBezTo>
                    <a:pt x="1128" y="7154"/>
                    <a:pt x="1103" y="7154"/>
                    <a:pt x="1103" y="7128"/>
                  </a:cubicBezTo>
                  <a:cubicBezTo>
                    <a:pt x="1053" y="7078"/>
                    <a:pt x="1003" y="7053"/>
                    <a:pt x="953" y="7003"/>
                  </a:cubicBezTo>
                  <a:cubicBezTo>
                    <a:pt x="877" y="6953"/>
                    <a:pt x="827" y="6928"/>
                    <a:pt x="752" y="6903"/>
                  </a:cubicBezTo>
                  <a:cubicBezTo>
                    <a:pt x="702" y="6853"/>
                    <a:pt x="652" y="6853"/>
                    <a:pt x="602" y="6828"/>
                  </a:cubicBezTo>
                  <a:cubicBezTo>
                    <a:pt x="527" y="6803"/>
                    <a:pt x="476" y="6778"/>
                    <a:pt x="426" y="6778"/>
                  </a:cubicBezTo>
                  <a:lnTo>
                    <a:pt x="326" y="6778"/>
                  </a:lnTo>
                  <a:cubicBezTo>
                    <a:pt x="301" y="6778"/>
                    <a:pt x="276" y="6778"/>
                    <a:pt x="276" y="6803"/>
                  </a:cubicBezTo>
                  <a:cubicBezTo>
                    <a:pt x="251" y="6828"/>
                    <a:pt x="276" y="6853"/>
                    <a:pt x="276" y="6878"/>
                  </a:cubicBezTo>
                  <a:cubicBezTo>
                    <a:pt x="301" y="6878"/>
                    <a:pt x="301" y="6903"/>
                    <a:pt x="326" y="6903"/>
                  </a:cubicBezTo>
                  <a:lnTo>
                    <a:pt x="401" y="6903"/>
                  </a:lnTo>
                  <a:cubicBezTo>
                    <a:pt x="451" y="6928"/>
                    <a:pt x="502" y="6928"/>
                    <a:pt x="527" y="6953"/>
                  </a:cubicBezTo>
                  <a:cubicBezTo>
                    <a:pt x="577" y="6953"/>
                    <a:pt x="627" y="6978"/>
                    <a:pt x="677" y="7003"/>
                  </a:cubicBezTo>
                  <a:cubicBezTo>
                    <a:pt x="727" y="7028"/>
                    <a:pt x="752" y="7053"/>
                    <a:pt x="802" y="7078"/>
                  </a:cubicBezTo>
                  <a:cubicBezTo>
                    <a:pt x="827" y="7103"/>
                    <a:pt x="877" y="7128"/>
                    <a:pt x="903" y="7154"/>
                  </a:cubicBezTo>
                  <a:cubicBezTo>
                    <a:pt x="928" y="7179"/>
                    <a:pt x="978" y="7229"/>
                    <a:pt x="1003" y="7254"/>
                  </a:cubicBezTo>
                  <a:cubicBezTo>
                    <a:pt x="1003" y="7254"/>
                    <a:pt x="1028" y="7279"/>
                    <a:pt x="1028" y="7279"/>
                  </a:cubicBezTo>
                  <a:cubicBezTo>
                    <a:pt x="978" y="7304"/>
                    <a:pt x="928" y="7354"/>
                    <a:pt x="903" y="7379"/>
                  </a:cubicBezTo>
                  <a:cubicBezTo>
                    <a:pt x="862" y="7420"/>
                    <a:pt x="837" y="7444"/>
                    <a:pt x="802" y="7479"/>
                  </a:cubicBezTo>
                  <a:cubicBezTo>
                    <a:pt x="782" y="7479"/>
                    <a:pt x="778" y="7496"/>
                    <a:pt x="777" y="7502"/>
                  </a:cubicBezTo>
                  <a:lnTo>
                    <a:pt x="777" y="7502"/>
                  </a:lnTo>
                  <a:cubicBezTo>
                    <a:pt x="786" y="7495"/>
                    <a:pt x="794" y="7488"/>
                    <a:pt x="802" y="7479"/>
                  </a:cubicBezTo>
                  <a:lnTo>
                    <a:pt x="802" y="7479"/>
                  </a:lnTo>
                  <a:cubicBezTo>
                    <a:pt x="795" y="7487"/>
                    <a:pt x="786" y="7495"/>
                    <a:pt x="777" y="7504"/>
                  </a:cubicBezTo>
                  <a:cubicBezTo>
                    <a:pt x="777" y="7504"/>
                    <a:pt x="777" y="7504"/>
                    <a:pt x="777" y="7502"/>
                  </a:cubicBezTo>
                  <a:lnTo>
                    <a:pt x="777" y="7502"/>
                  </a:lnTo>
                  <a:cubicBezTo>
                    <a:pt x="736" y="7538"/>
                    <a:pt x="698" y="7559"/>
                    <a:pt x="677" y="7580"/>
                  </a:cubicBezTo>
                  <a:cubicBezTo>
                    <a:pt x="652" y="7605"/>
                    <a:pt x="652" y="7605"/>
                    <a:pt x="652" y="7605"/>
                  </a:cubicBezTo>
                  <a:cubicBezTo>
                    <a:pt x="552" y="7680"/>
                    <a:pt x="451" y="7780"/>
                    <a:pt x="351" y="7855"/>
                  </a:cubicBezTo>
                  <a:cubicBezTo>
                    <a:pt x="301" y="7880"/>
                    <a:pt x="251" y="7930"/>
                    <a:pt x="201" y="7956"/>
                  </a:cubicBezTo>
                  <a:cubicBezTo>
                    <a:pt x="176" y="7981"/>
                    <a:pt x="126" y="8006"/>
                    <a:pt x="101" y="8031"/>
                  </a:cubicBezTo>
                  <a:cubicBezTo>
                    <a:pt x="25" y="8106"/>
                    <a:pt x="0" y="8181"/>
                    <a:pt x="75" y="8256"/>
                  </a:cubicBezTo>
                  <a:cubicBezTo>
                    <a:pt x="101" y="8281"/>
                    <a:pt x="126" y="8306"/>
                    <a:pt x="176" y="8306"/>
                  </a:cubicBezTo>
                  <a:lnTo>
                    <a:pt x="251" y="8306"/>
                  </a:lnTo>
                  <a:cubicBezTo>
                    <a:pt x="326" y="8256"/>
                    <a:pt x="376" y="8231"/>
                    <a:pt x="426" y="8181"/>
                  </a:cubicBezTo>
                  <a:cubicBezTo>
                    <a:pt x="476" y="8156"/>
                    <a:pt x="527" y="8106"/>
                    <a:pt x="577" y="8056"/>
                  </a:cubicBezTo>
                  <a:cubicBezTo>
                    <a:pt x="727" y="7956"/>
                    <a:pt x="852" y="7830"/>
                    <a:pt x="978" y="7730"/>
                  </a:cubicBezTo>
                  <a:cubicBezTo>
                    <a:pt x="1028" y="7705"/>
                    <a:pt x="1078" y="7655"/>
                    <a:pt x="1103" y="7605"/>
                  </a:cubicBezTo>
                  <a:cubicBezTo>
                    <a:pt x="1153" y="7580"/>
                    <a:pt x="1178" y="7555"/>
                    <a:pt x="1203" y="7529"/>
                  </a:cubicBezTo>
                  <a:cubicBezTo>
                    <a:pt x="1228" y="7555"/>
                    <a:pt x="1253" y="7555"/>
                    <a:pt x="1253" y="7580"/>
                  </a:cubicBezTo>
                  <a:cubicBezTo>
                    <a:pt x="1278" y="7580"/>
                    <a:pt x="1304" y="7605"/>
                    <a:pt x="1329" y="7630"/>
                  </a:cubicBezTo>
                  <a:cubicBezTo>
                    <a:pt x="1379" y="7655"/>
                    <a:pt x="1429" y="7705"/>
                    <a:pt x="1504" y="7730"/>
                  </a:cubicBezTo>
                  <a:cubicBezTo>
                    <a:pt x="1504" y="7730"/>
                    <a:pt x="1504" y="7755"/>
                    <a:pt x="1504" y="7755"/>
                  </a:cubicBezTo>
                  <a:cubicBezTo>
                    <a:pt x="1529" y="7780"/>
                    <a:pt x="1554" y="7805"/>
                    <a:pt x="1604" y="7855"/>
                  </a:cubicBezTo>
                  <a:cubicBezTo>
                    <a:pt x="1604" y="7855"/>
                    <a:pt x="1629" y="7880"/>
                    <a:pt x="1654" y="7905"/>
                  </a:cubicBezTo>
                  <a:lnTo>
                    <a:pt x="1680" y="7905"/>
                  </a:lnTo>
                  <a:cubicBezTo>
                    <a:pt x="1705" y="7905"/>
                    <a:pt x="1730" y="7905"/>
                    <a:pt x="1730" y="7880"/>
                  </a:cubicBezTo>
                  <a:cubicBezTo>
                    <a:pt x="1755" y="7855"/>
                    <a:pt x="1755" y="7830"/>
                    <a:pt x="1730" y="7805"/>
                  </a:cubicBezTo>
                  <a:cubicBezTo>
                    <a:pt x="1730" y="7805"/>
                    <a:pt x="1730" y="7780"/>
                    <a:pt x="1705" y="7780"/>
                  </a:cubicBezTo>
                  <a:cubicBezTo>
                    <a:pt x="1680" y="7755"/>
                    <a:pt x="1680" y="7730"/>
                    <a:pt x="1654" y="7705"/>
                  </a:cubicBezTo>
                  <a:cubicBezTo>
                    <a:pt x="1604" y="7655"/>
                    <a:pt x="1579" y="7605"/>
                    <a:pt x="1529" y="7580"/>
                  </a:cubicBezTo>
                  <a:cubicBezTo>
                    <a:pt x="1479" y="7529"/>
                    <a:pt x="1454" y="7504"/>
                    <a:pt x="1404" y="7454"/>
                  </a:cubicBezTo>
                  <a:cubicBezTo>
                    <a:pt x="1379" y="7454"/>
                    <a:pt x="1354" y="7429"/>
                    <a:pt x="1329" y="7404"/>
                  </a:cubicBezTo>
                  <a:cubicBezTo>
                    <a:pt x="1354" y="7404"/>
                    <a:pt x="1354" y="7379"/>
                    <a:pt x="1379" y="7379"/>
                  </a:cubicBezTo>
                  <a:cubicBezTo>
                    <a:pt x="1404" y="7329"/>
                    <a:pt x="1454" y="7304"/>
                    <a:pt x="1479" y="7254"/>
                  </a:cubicBezTo>
                  <a:lnTo>
                    <a:pt x="1504" y="7254"/>
                  </a:lnTo>
                  <a:cubicBezTo>
                    <a:pt x="1554" y="7254"/>
                    <a:pt x="1604" y="7229"/>
                    <a:pt x="1654" y="7229"/>
                  </a:cubicBezTo>
                  <a:cubicBezTo>
                    <a:pt x="1680" y="7204"/>
                    <a:pt x="1730" y="7204"/>
                    <a:pt x="1755" y="7204"/>
                  </a:cubicBezTo>
                  <a:lnTo>
                    <a:pt x="1880" y="7204"/>
                  </a:lnTo>
                  <a:cubicBezTo>
                    <a:pt x="1930" y="7204"/>
                    <a:pt x="1980" y="7204"/>
                    <a:pt x="2005" y="7229"/>
                  </a:cubicBezTo>
                  <a:cubicBezTo>
                    <a:pt x="2055" y="7229"/>
                    <a:pt x="2106" y="7254"/>
                    <a:pt x="2156" y="7254"/>
                  </a:cubicBezTo>
                  <a:cubicBezTo>
                    <a:pt x="2181" y="7279"/>
                    <a:pt x="2206" y="7279"/>
                    <a:pt x="2206" y="7279"/>
                  </a:cubicBezTo>
                  <a:cubicBezTo>
                    <a:pt x="2231" y="7304"/>
                    <a:pt x="2256" y="7304"/>
                    <a:pt x="2281" y="7329"/>
                  </a:cubicBezTo>
                  <a:cubicBezTo>
                    <a:pt x="2306" y="7329"/>
                    <a:pt x="2331" y="7354"/>
                    <a:pt x="2331" y="7379"/>
                  </a:cubicBezTo>
                  <a:cubicBezTo>
                    <a:pt x="2356" y="7379"/>
                    <a:pt x="2381" y="7404"/>
                    <a:pt x="2381" y="7429"/>
                  </a:cubicBezTo>
                  <a:cubicBezTo>
                    <a:pt x="2406" y="7429"/>
                    <a:pt x="2431" y="7479"/>
                    <a:pt x="2456" y="7479"/>
                  </a:cubicBezTo>
                  <a:cubicBezTo>
                    <a:pt x="2482" y="7479"/>
                    <a:pt x="2507" y="7454"/>
                    <a:pt x="2532" y="7429"/>
                  </a:cubicBezTo>
                  <a:cubicBezTo>
                    <a:pt x="2532" y="7404"/>
                    <a:pt x="2507" y="7354"/>
                    <a:pt x="2482" y="7329"/>
                  </a:cubicBezTo>
                  <a:cubicBezTo>
                    <a:pt x="2456" y="7304"/>
                    <a:pt x="2431" y="7279"/>
                    <a:pt x="2381" y="7254"/>
                  </a:cubicBezTo>
                  <a:cubicBezTo>
                    <a:pt x="2331" y="7179"/>
                    <a:pt x="2256" y="7154"/>
                    <a:pt x="2181" y="7128"/>
                  </a:cubicBezTo>
                  <a:cubicBezTo>
                    <a:pt x="2055" y="7078"/>
                    <a:pt x="1905" y="7053"/>
                    <a:pt x="1780" y="7053"/>
                  </a:cubicBezTo>
                  <a:lnTo>
                    <a:pt x="1680" y="7053"/>
                  </a:lnTo>
                  <a:cubicBezTo>
                    <a:pt x="1705" y="7028"/>
                    <a:pt x="1730" y="6978"/>
                    <a:pt x="1755" y="6953"/>
                  </a:cubicBezTo>
                  <a:cubicBezTo>
                    <a:pt x="1880" y="6803"/>
                    <a:pt x="1980" y="6652"/>
                    <a:pt x="2081" y="6502"/>
                  </a:cubicBezTo>
                  <a:cubicBezTo>
                    <a:pt x="2181" y="6351"/>
                    <a:pt x="2281" y="6226"/>
                    <a:pt x="2356" y="6076"/>
                  </a:cubicBezTo>
                  <a:lnTo>
                    <a:pt x="2381" y="6076"/>
                  </a:lnTo>
                  <a:cubicBezTo>
                    <a:pt x="2482" y="6051"/>
                    <a:pt x="2582" y="6026"/>
                    <a:pt x="2682" y="6026"/>
                  </a:cubicBezTo>
                  <a:lnTo>
                    <a:pt x="2657" y="6026"/>
                  </a:lnTo>
                  <a:cubicBezTo>
                    <a:pt x="2807" y="6001"/>
                    <a:pt x="2958" y="5950"/>
                    <a:pt x="3108" y="5900"/>
                  </a:cubicBezTo>
                  <a:cubicBezTo>
                    <a:pt x="3284" y="5850"/>
                    <a:pt x="3459" y="5800"/>
                    <a:pt x="3634" y="5750"/>
                  </a:cubicBezTo>
                  <a:cubicBezTo>
                    <a:pt x="3735" y="5725"/>
                    <a:pt x="3810" y="5700"/>
                    <a:pt x="3885" y="5675"/>
                  </a:cubicBezTo>
                  <a:cubicBezTo>
                    <a:pt x="3985" y="5650"/>
                    <a:pt x="4060" y="5625"/>
                    <a:pt x="4136" y="5600"/>
                  </a:cubicBezTo>
                  <a:cubicBezTo>
                    <a:pt x="4161" y="5600"/>
                    <a:pt x="4186" y="5575"/>
                    <a:pt x="4211" y="5575"/>
                  </a:cubicBezTo>
                  <a:cubicBezTo>
                    <a:pt x="4236" y="5549"/>
                    <a:pt x="4236" y="5524"/>
                    <a:pt x="4236" y="5499"/>
                  </a:cubicBezTo>
                  <a:cubicBezTo>
                    <a:pt x="4236" y="5499"/>
                    <a:pt x="4211" y="5499"/>
                    <a:pt x="4211" y="5474"/>
                  </a:cubicBezTo>
                  <a:lnTo>
                    <a:pt x="4161" y="5474"/>
                  </a:lnTo>
                  <a:cubicBezTo>
                    <a:pt x="4161" y="5499"/>
                    <a:pt x="4136" y="5499"/>
                    <a:pt x="4111" y="5499"/>
                  </a:cubicBezTo>
                  <a:cubicBezTo>
                    <a:pt x="4010" y="5549"/>
                    <a:pt x="3885" y="5575"/>
                    <a:pt x="3785" y="5600"/>
                  </a:cubicBezTo>
                  <a:cubicBezTo>
                    <a:pt x="3685" y="5625"/>
                    <a:pt x="3609" y="5675"/>
                    <a:pt x="3534" y="5700"/>
                  </a:cubicBezTo>
                  <a:cubicBezTo>
                    <a:pt x="3434" y="5725"/>
                    <a:pt x="3359" y="5750"/>
                    <a:pt x="3258" y="5750"/>
                  </a:cubicBezTo>
                  <a:cubicBezTo>
                    <a:pt x="3183" y="5775"/>
                    <a:pt x="3083" y="5800"/>
                    <a:pt x="3008" y="5825"/>
                  </a:cubicBezTo>
                  <a:cubicBezTo>
                    <a:pt x="2908" y="5850"/>
                    <a:pt x="2832" y="5875"/>
                    <a:pt x="2732" y="5900"/>
                  </a:cubicBezTo>
                  <a:cubicBezTo>
                    <a:pt x="2657" y="5925"/>
                    <a:pt x="2557" y="5950"/>
                    <a:pt x="2482" y="5976"/>
                  </a:cubicBezTo>
                  <a:lnTo>
                    <a:pt x="2406" y="5976"/>
                  </a:lnTo>
                  <a:cubicBezTo>
                    <a:pt x="2431" y="5950"/>
                    <a:pt x="2431" y="5925"/>
                    <a:pt x="2456" y="5900"/>
                  </a:cubicBezTo>
                  <a:cubicBezTo>
                    <a:pt x="2482" y="5875"/>
                    <a:pt x="2507" y="5825"/>
                    <a:pt x="2507" y="5800"/>
                  </a:cubicBezTo>
                  <a:cubicBezTo>
                    <a:pt x="2532" y="5800"/>
                    <a:pt x="2557" y="5775"/>
                    <a:pt x="2557" y="5775"/>
                  </a:cubicBezTo>
                  <a:lnTo>
                    <a:pt x="2607" y="5775"/>
                  </a:lnTo>
                  <a:cubicBezTo>
                    <a:pt x="2607" y="5750"/>
                    <a:pt x="2607" y="5750"/>
                    <a:pt x="2632" y="5750"/>
                  </a:cubicBezTo>
                  <a:cubicBezTo>
                    <a:pt x="2757" y="5700"/>
                    <a:pt x="2883" y="5675"/>
                    <a:pt x="3008" y="5625"/>
                  </a:cubicBezTo>
                  <a:cubicBezTo>
                    <a:pt x="3083" y="5600"/>
                    <a:pt x="3183" y="5575"/>
                    <a:pt x="3284" y="5549"/>
                  </a:cubicBezTo>
                  <a:cubicBezTo>
                    <a:pt x="3384" y="5524"/>
                    <a:pt x="3459" y="5474"/>
                    <a:pt x="3559" y="5449"/>
                  </a:cubicBezTo>
                  <a:cubicBezTo>
                    <a:pt x="3735" y="5399"/>
                    <a:pt x="3935" y="5324"/>
                    <a:pt x="4111" y="5274"/>
                  </a:cubicBezTo>
                  <a:lnTo>
                    <a:pt x="4186" y="5249"/>
                  </a:lnTo>
                  <a:lnTo>
                    <a:pt x="4161" y="5249"/>
                  </a:lnTo>
                  <a:cubicBezTo>
                    <a:pt x="4186" y="5249"/>
                    <a:pt x="4186" y="5249"/>
                    <a:pt x="4211" y="5224"/>
                  </a:cubicBezTo>
                  <a:lnTo>
                    <a:pt x="4236" y="5224"/>
                  </a:lnTo>
                  <a:cubicBezTo>
                    <a:pt x="4261" y="5224"/>
                    <a:pt x="4286" y="5224"/>
                    <a:pt x="4286" y="5199"/>
                  </a:cubicBezTo>
                  <a:lnTo>
                    <a:pt x="4336" y="5199"/>
                  </a:lnTo>
                  <a:cubicBezTo>
                    <a:pt x="4361" y="5174"/>
                    <a:pt x="4361" y="5174"/>
                    <a:pt x="4386" y="5174"/>
                  </a:cubicBezTo>
                  <a:cubicBezTo>
                    <a:pt x="4411" y="5174"/>
                    <a:pt x="4411" y="5123"/>
                    <a:pt x="4411" y="5098"/>
                  </a:cubicBezTo>
                  <a:cubicBezTo>
                    <a:pt x="4411" y="5073"/>
                    <a:pt x="4361" y="5073"/>
                    <a:pt x="4336" y="5073"/>
                  </a:cubicBezTo>
                  <a:cubicBezTo>
                    <a:pt x="4311" y="5098"/>
                    <a:pt x="4261" y="5098"/>
                    <a:pt x="4236" y="5123"/>
                  </a:cubicBezTo>
                  <a:cubicBezTo>
                    <a:pt x="4186" y="5148"/>
                    <a:pt x="4161" y="5148"/>
                    <a:pt x="4111" y="5174"/>
                  </a:cubicBezTo>
                  <a:cubicBezTo>
                    <a:pt x="3985" y="5199"/>
                    <a:pt x="3860" y="5249"/>
                    <a:pt x="3735" y="5299"/>
                  </a:cubicBezTo>
                  <a:cubicBezTo>
                    <a:pt x="3634" y="5324"/>
                    <a:pt x="3559" y="5349"/>
                    <a:pt x="3459" y="5374"/>
                  </a:cubicBezTo>
                  <a:cubicBezTo>
                    <a:pt x="3359" y="5424"/>
                    <a:pt x="3258" y="5449"/>
                    <a:pt x="3183" y="5474"/>
                  </a:cubicBezTo>
                  <a:cubicBezTo>
                    <a:pt x="2983" y="5524"/>
                    <a:pt x="2807" y="5600"/>
                    <a:pt x="2632" y="5650"/>
                  </a:cubicBezTo>
                  <a:cubicBezTo>
                    <a:pt x="2607" y="5650"/>
                    <a:pt x="2607" y="5675"/>
                    <a:pt x="2582" y="5675"/>
                  </a:cubicBezTo>
                  <a:cubicBezTo>
                    <a:pt x="2632" y="5575"/>
                    <a:pt x="2707" y="5449"/>
                    <a:pt x="2757" y="5349"/>
                  </a:cubicBezTo>
                  <a:cubicBezTo>
                    <a:pt x="2832" y="5174"/>
                    <a:pt x="2933" y="4973"/>
                    <a:pt x="3008" y="4773"/>
                  </a:cubicBezTo>
                  <a:cubicBezTo>
                    <a:pt x="3058" y="4672"/>
                    <a:pt x="3083" y="4572"/>
                    <a:pt x="3133" y="4472"/>
                  </a:cubicBezTo>
                  <a:cubicBezTo>
                    <a:pt x="3133" y="4472"/>
                    <a:pt x="3133" y="4472"/>
                    <a:pt x="3133" y="4447"/>
                  </a:cubicBezTo>
                  <a:lnTo>
                    <a:pt x="3158" y="4447"/>
                  </a:lnTo>
                  <a:cubicBezTo>
                    <a:pt x="3258" y="4397"/>
                    <a:pt x="3334" y="4372"/>
                    <a:pt x="3409" y="4321"/>
                  </a:cubicBezTo>
                  <a:cubicBezTo>
                    <a:pt x="3484" y="4271"/>
                    <a:pt x="3559" y="4246"/>
                    <a:pt x="3634" y="4196"/>
                  </a:cubicBezTo>
                  <a:cubicBezTo>
                    <a:pt x="3735" y="4146"/>
                    <a:pt x="3810" y="4121"/>
                    <a:pt x="3885" y="4071"/>
                  </a:cubicBezTo>
                  <a:cubicBezTo>
                    <a:pt x="3960" y="4021"/>
                    <a:pt x="4035" y="3971"/>
                    <a:pt x="4111" y="3945"/>
                  </a:cubicBezTo>
                  <a:cubicBezTo>
                    <a:pt x="4261" y="3845"/>
                    <a:pt x="4436" y="3745"/>
                    <a:pt x="4587" y="3670"/>
                  </a:cubicBezTo>
                  <a:cubicBezTo>
                    <a:pt x="4662" y="3620"/>
                    <a:pt x="4737" y="3570"/>
                    <a:pt x="4812" y="3544"/>
                  </a:cubicBezTo>
                  <a:cubicBezTo>
                    <a:pt x="4862" y="3494"/>
                    <a:pt x="4938" y="3444"/>
                    <a:pt x="5013" y="3394"/>
                  </a:cubicBezTo>
                  <a:cubicBezTo>
                    <a:pt x="5038" y="3394"/>
                    <a:pt x="5038" y="3369"/>
                    <a:pt x="5038" y="3344"/>
                  </a:cubicBezTo>
                  <a:cubicBezTo>
                    <a:pt x="5013" y="3319"/>
                    <a:pt x="4988" y="3319"/>
                    <a:pt x="4963" y="3319"/>
                  </a:cubicBezTo>
                  <a:cubicBezTo>
                    <a:pt x="4938" y="3344"/>
                    <a:pt x="4913" y="3369"/>
                    <a:pt x="4913" y="3369"/>
                  </a:cubicBezTo>
                  <a:cubicBezTo>
                    <a:pt x="4762" y="3469"/>
                    <a:pt x="4612" y="3544"/>
                    <a:pt x="4461" y="3620"/>
                  </a:cubicBezTo>
                  <a:cubicBezTo>
                    <a:pt x="4386" y="3670"/>
                    <a:pt x="4311" y="3720"/>
                    <a:pt x="4236" y="3770"/>
                  </a:cubicBezTo>
                  <a:cubicBezTo>
                    <a:pt x="4161" y="3820"/>
                    <a:pt x="4086" y="3845"/>
                    <a:pt x="3985" y="3895"/>
                  </a:cubicBezTo>
                  <a:cubicBezTo>
                    <a:pt x="3910" y="3945"/>
                    <a:pt x="3835" y="3996"/>
                    <a:pt x="3760" y="4021"/>
                  </a:cubicBezTo>
                  <a:cubicBezTo>
                    <a:pt x="3685" y="4071"/>
                    <a:pt x="3609" y="4121"/>
                    <a:pt x="3534" y="4146"/>
                  </a:cubicBezTo>
                  <a:cubicBezTo>
                    <a:pt x="3434" y="4196"/>
                    <a:pt x="3359" y="4246"/>
                    <a:pt x="3284" y="4271"/>
                  </a:cubicBezTo>
                  <a:cubicBezTo>
                    <a:pt x="3258" y="4296"/>
                    <a:pt x="3208" y="4321"/>
                    <a:pt x="3183" y="4346"/>
                  </a:cubicBezTo>
                  <a:cubicBezTo>
                    <a:pt x="3183" y="4296"/>
                    <a:pt x="3208" y="4246"/>
                    <a:pt x="3233" y="4196"/>
                  </a:cubicBezTo>
                  <a:cubicBezTo>
                    <a:pt x="3233" y="4196"/>
                    <a:pt x="3258" y="4196"/>
                    <a:pt x="3258" y="4171"/>
                  </a:cubicBezTo>
                  <a:cubicBezTo>
                    <a:pt x="3309" y="4146"/>
                    <a:pt x="3334" y="4146"/>
                    <a:pt x="3384" y="4121"/>
                  </a:cubicBezTo>
                  <a:cubicBezTo>
                    <a:pt x="3459" y="4071"/>
                    <a:pt x="3534" y="4021"/>
                    <a:pt x="3609" y="3971"/>
                  </a:cubicBezTo>
                  <a:cubicBezTo>
                    <a:pt x="3785" y="3895"/>
                    <a:pt x="3935" y="3795"/>
                    <a:pt x="4086" y="3695"/>
                  </a:cubicBezTo>
                  <a:cubicBezTo>
                    <a:pt x="4261" y="3620"/>
                    <a:pt x="4411" y="3519"/>
                    <a:pt x="4587" y="3419"/>
                  </a:cubicBezTo>
                  <a:cubicBezTo>
                    <a:pt x="4662" y="3394"/>
                    <a:pt x="4737" y="3344"/>
                    <a:pt x="4812" y="3294"/>
                  </a:cubicBezTo>
                  <a:cubicBezTo>
                    <a:pt x="4837" y="3269"/>
                    <a:pt x="4888" y="3244"/>
                    <a:pt x="4913" y="3244"/>
                  </a:cubicBezTo>
                  <a:cubicBezTo>
                    <a:pt x="4963" y="3219"/>
                    <a:pt x="4988" y="3194"/>
                    <a:pt x="5038" y="3169"/>
                  </a:cubicBezTo>
                  <a:cubicBezTo>
                    <a:pt x="5063" y="3169"/>
                    <a:pt x="5063" y="3118"/>
                    <a:pt x="5063" y="3118"/>
                  </a:cubicBezTo>
                  <a:cubicBezTo>
                    <a:pt x="5045" y="3101"/>
                    <a:pt x="5028" y="3083"/>
                    <a:pt x="5010" y="3083"/>
                  </a:cubicBezTo>
                  <a:cubicBezTo>
                    <a:pt x="5002" y="3083"/>
                    <a:pt x="4995" y="3086"/>
                    <a:pt x="4988" y="3093"/>
                  </a:cubicBezTo>
                  <a:cubicBezTo>
                    <a:pt x="4837" y="3169"/>
                    <a:pt x="4687" y="3244"/>
                    <a:pt x="4562" y="3344"/>
                  </a:cubicBezTo>
                  <a:cubicBezTo>
                    <a:pt x="4386" y="3419"/>
                    <a:pt x="4236" y="3519"/>
                    <a:pt x="4060" y="3620"/>
                  </a:cubicBezTo>
                  <a:cubicBezTo>
                    <a:pt x="3985" y="3645"/>
                    <a:pt x="3910" y="3695"/>
                    <a:pt x="3835" y="3745"/>
                  </a:cubicBezTo>
                  <a:cubicBezTo>
                    <a:pt x="3760" y="3795"/>
                    <a:pt x="3659" y="3845"/>
                    <a:pt x="3584" y="3895"/>
                  </a:cubicBezTo>
                  <a:cubicBezTo>
                    <a:pt x="3509" y="3920"/>
                    <a:pt x="3434" y="3971"/>
                    <a:pt x="3359" y="4021"/>
                  </a:cubicBezTo>
                  <a:cubicBezTo>
                    <a:pt x="3309" y="4046"/>
                    <a:pt x="3284" y="4046"/>
                    <a:pt x="3258" y="4071"/>
                  </a:cubicBezTo>
                  <a:cubicBezTo>
                    <a:pt x="3309" y="3895"/>
                    <a:pt x="3359" y="3745"/>
                    <a:pt x="3409" y="3570"/>
                  </a:cubicBezTo>
                  <a:cubicBezTo>
                    <a:pt x="3484" y="3369"/>
                    <a:pt x="3534" y="3143"/>
                    <a:pt x="3584" y="2943"/>
                  </a:cubicBezTo>
                  <a:cubicBezTo>
                    <a:pt x="3634" y="2717"/>
                    <a:pt x="3685" y="2517"/>
                    <a:pt x="3710" y="2291"/>
                  </a:cubicBezTo>
                  <a:cubicBezTo>
                    <a:pt x="3735" y="2166"/>
                    <a:pt x="3760" y="2016"/>
                    <a:pt x="3785" y="1890"/>
                  </a:cubicBezTo>
                  <a:cubicBezTo>
                    <a:pt x="3785" y="1890"/>
                    <a:pt x="3785" y="1865"/>
                    <a:pt x="3810" y="1865"/>
                  </a:cubicBezTo>
                  <a:cubicBezTo>
                    <a:pt x="3810" y="1840"/>
                    <a:pt x="3835" y="1815"/>
                    <a:pt x="3860" y="1790"/>
                  </a:cubicBezTo>
                  <a:cubicBezTo>
                    <a:pt x="3910" y="1740"/>
                    <a:pt x="3935" y="1690"/>
                    <a:pt x="3985" y="1615"/>
                  </a:cubicBezTo>
                  <a:cubicBezTo>
                    <a:pt x="4086" y="1489"/>
                    <a:pt x="4186" y="1339"/>
                    <a:pt x="4286" y="1214"/>
                  </a:cubicBezTo>
                  <a:cubicBezTo>
                    <a:pt x="4336" y="1138"/>
                    <a:pt x="4386" y="1063"/>
                    <a:pt x="4436" y="1013"/>
                  </a:cubicBezTo>
                  <a:cubicBezTo>
                    <a:pt x="4487" y="938"/>
                    <a:pt x="4537" y="863"/>
                    <a:pt x="4587" y="813"/>
                  </a:cubicBezTo>
                  <a:cubicBezTo>
                    <a:pt x="4612" y="788"/>
                    <a:pt x="4612" y="762"/>
                    <a:pt x="4587" y="737"/>
                  </a:cubicBezTo>
                  <a:lnTo>
                    <a:pt x="4537" y="737"/>
                  </a:lnTo>
                  <a:cubicBezTo>
                    <a:pt x="4436" y="863"/>
                    <a:pt x="4361" y="963"/>
                    <a:pt x="4286" y="1063"/>
                  </a:cubicBezTo>
                  <a:cubicBezTo>
                    <a:pt x="4186" y="1214"/>
                    <a:pt x="4086" y="1339"/>
                    <a:pt x="3985" y="1489"/>
                  </a:cubicBezTo>
                  <a:cubicBezTo>
                    <a:pt x="3935" y="1565"/>
                    <a:pt x="3885" y="1615"/>
                    <a:pt x="3810" y="1690"/>
                  </a:cubicBezTo>
                  <a:cubicBezTo>
                    <a:pt x="3810" y="1715"/>
                    <a:pt x="3810" y="1715"/>
                    <a:pt x="3785" y="1740"/>
                  </a:cubicBezTo>
                  <a:cubicBezTo>
                    <a:pt x="3785" y="1715"/>
                    <a:pt x="3785" y="1690"/>
                    <a:pt x="3810" y="1665"/>
                  </a:cubicBezTo>
                  <a:lnTo>
                    <a:pt x="3810" y="1565"/>
                  </a:lnTo>
                  <a:cubicBezTo>
                    <a:pt x="3835" y="1539"/>
                    <a:pt x="3860" y="1514"/>
                    <a:pt x="3860" y="1514"/>
                  </a:cubicBezTo>
                  <a:cubicBezTo>
                    <a:pt x="3885" y="1464"/>
                    <a:pt x="3910" y="1439"/>
                    <a:pt x="3935" y="1389"/>
                  </a:cubicBezTo>
                  <a:cubicBezTo>
                    <a:pt x="3960" y="1364"/>
                    <a:pt x="3985" y="1339"/>
                    <a:pt x="4010" y="1289"/>
                  </a:cubicBezTo>
                  <a:cubicBezTo>
                    <a:pt x="4060" y="1214"/>
                    <a:pt x="4136" y="1138"/>
                    <a:pt x="4186" y="1088"/>
                  </a:cubicBezTo>
                  <a:cubicBezTo>
                    <a:pt x="4286" y="938"/>
                    <a:pt x="4386" y="788"/>
                    <a:pt x="4487" y="662"/>
                  </a:cubicBezTo>
                  <a:cubicBezTo>
                    <a:pt x="4512" y="637"/>
                    <a:pt x="4512" y="612"/>
                    <a:pt x="4487" y="587"/>
                  </a:cubicBezTo>
                  <a:cubicBezTo>
                    <a:pt x="4461" y="587"/>
                    <a:pt x="4436" y="587"/>
                    <a:pt x="4411" y="612"/>
                  </a:cubicBezTo>
                  <a:cubicBezTo>
                    <a:pt x="4336" y="737"/>
                    <a:pt x="4236" y="838"/>
                    <a:pt x="4136" y="963"/>
                  </a:cubicBezTo>
                  <a:cubicBezTo>
                    <a:pt x="4035" y="1113"/>
                    <a:pt x="3935" y="1239"/>
                    <a:pt x="3835" y="1389"/>
                  </a:cubicBezTo>
                  <a:cubicBezTo>
                    <a:pt x="3835" y="1389"/>
                    <a:pt x="3810" y="1414"/>
                    <a:pt x="3810" y="1414"/>
                  </a:cubicBezTo>
                  <a:cubicBezTo>
                    <a:pt x="3835" y="1289"/>
                    <a:pt x="3835" y="1164"/>
                    <a:pt x="3835" y="1038"/>
                  </a:cubicBezTo>
                  <a:cubicBezTo>
                    <a:pt x="3835" y="863"/>
                    <a:pt x="3835" y="662"/>
                    <a:pt x="3810" y="462"/>
                  </a:cubicBezTo>
                  <a:cubicBezTo>
                    <a:pt x="3810" y="412"/>
                    <a:pt x="3785" y="387"/>
                    <a:pt x="3785" y="336"/>
                  </a:cubicBezTo>
                  <a:cubicBezTo>
                    <a:pt x="3785" y="286"/>
                    <a:pt x="3785" y="236"/>
                    <a:pt x="3760" y="186"/>
                  </a:cubicBezTo>
                  <a:cubicBezTo>
                    <a:pt x="3760" y="161"/>
                    <a:pt x="3760" y="136"/>
                    <a:pt x="3760" y="86"/>
                  </a:cubicBezTo>
                  <a:cubicBezTo>
                    <a:pt x="3760" y="61"/>
                    <a:pt x="3760" y="36"/>
                    <a:pt x="3735" y="11"/>
                  </a:cubicBezTo>
                  <a:cubicBezTo>
                    <a:pt x="3727" y="3"/>
                    <a:pt x="3718" y="0"/>
                    <a:pt x="37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24"/>
            <p:cNvSpPr/>
            <p:nvPr/>
          </p:nvSpPr>
          <p:spPr>
            <a:xfrm>
              <a:off x="8520142" y="4018819"/>
              <a:ext cx="77" cy="77"/>
            </a:xfrm>
            <a:custGeom>
              <a:rect b="b" l="l" r="r" t="t"/>
              <a:pathLst>
                <a:path extrusionOk="0" h="1" w="1">
                  <a:moveTo>
                    <a:pt x="1" y="0"/>
                  </a:moveTo>
                  <a:cubicBezTo>
                    <a:pt x="1" y="0"/>
                    <a:pt x="1" y="0"/>
                    <a:pt x="1" y="0"/>
                  </a:cubicBezTo>
                  <a:lnTo>
                    <a:pt x="1" y="0"/>
                  </a:lnTo>
                  <a:cubicBezTo>
                    <a:pt x="1" y="0"/>
                    <a:pt x="1" y="0"/>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24"/>
            <p:cNvSpPr/>
            <p:nvPr/>
          </p:nvSpPr>
          <p:spPr>
            <a:xfrm>
              <a:off x="8467773" y="3919735"/>
              <a:ext cx="77" cy="77"/>
            </a:xfrm>
            <a:custGeom>
              <a:rect b="b" l="l" r="r" t="t"/>
              <a:pathLst>
                <a:path extrusionOk="0" h="1" w="1">
                  <a:moveTo>
                    <a:pt x="0" y="1"/>
                  </a:moveTo>
                  <a:cubicBezTo>
                    <a:pt x="0" y="1"/>
                    <a:pt x="0" y="1"/>
                    <a:pt x="0" y="1"/>
                  </a:cubicBezTo>
                  <a:cubicBezTo>
                    <a:pt x="0" y="1"/>
                    <a:pt x="0" y="1"/>
                    <a:pt x="0" y="1"/>
                  </a:cubicBezTo>
                  <a:cubicBezTo>
                    <a:pt x="0" y="1"/>
                    <a:pt x="0" y="1"/>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24"/>
            <p:cNvSpPr/>
            <p:nvPr/>
          </p:nvSpPr>
          <p:spPr>
            <a:xfrm>
              <a:off x="8506585" y="4010994"/>
              <a:ext cx="2014" cy="77"/>
            </a:xfrm>
            <a:custGeom>
              <a:rect b="b" l="l" r="r" t="t"/>
              <a:pathLst>
                <a:path extrusionOk="0" h="1" w="26">
                  <a:moveTo>
                    <a:pt x="0" y="1"/>
                  </a:moveTo>
                  <a:lnTo>
                    <a:pt x="26" y="1"/>
                  </a:lnTo>
                  <a:cubicBezTo>
                    <a:pt x="26" y="1"/>
                    <a:pt x="26" y="1"/>
                    <a:pt x="26" y="1"/>
                  </a:cubicBezTo>
                  <a:cubicBezTo>
                    <a:pt x="26" y="1"/>
                    <a:pt x="26" y="1"/>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24"/>
            <p:cNvSpPr/>
            <p:nvPr/>
          </p:nvSpPr>
          <p:spPr>
            <a:xfrm>
              <a:off x="8543460" y="4344964"/>
              <a:ext cx="77" cy="77"/>
            </a:xfrm>
            <a:custGeom>
              <a:rect b="b" l="l" r="r" t="t"/>
              <a:pathLst>
                <a:path extrusionOk="0" h="1" w="1">
                  <a:moveTo>
                    <a:pt x="1" y="1"/>
                  </a:move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24"/>
            <p:cNvSpPr/>
            <p:nvPr/>
          </p:nvSpPr>
          <p:spPr>
            <a:xfrm>
              <a:off x="8549270" y="4315835"/>
              <a:ext cx="2014" cy="77"/>
            </a:xfrm>
            <a:custGeom>
              <a:rect b="b" l="l" r="r" t="t"/>
              <a:pathLst>
                <a:path extrusionOk="0" h="1" w="26">
                  <a:moveTo>
                    <a:pt x="26" y="1"/>
                  </a:moveTo>
                  <a:cubicBezTo>
                    <a:pt x="26" y="1"/>
                    <a:pt x="26" y="1"/>
                    <a:pt x="26" y="1"/>
                  </a:cubicBezTo>
                  <a:cubicBezTo>
                    <a:pt x="26" y="1"/>
                    <a:pt x="26" y="1"/>
                    <a:pt x="1" y="1"/>
                  </a:cubicBezTo>
                  <a:cubicBezTo>
                    <a:pt x="26" y="1"/>
                    <a:pt x="26" y="1"/>
                    <a:pt x="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24"/>
            <p:cNvSpPr/>
            <p:nvPr/>
          </p:nvSpPr>
          <p:spPr>
            <a:xfrm>
              <a:off x="8559031" y="4313898"/>
              <a:ext cx="77" cy="77"/>
            </a:xfrm>
            <a:custGeom>
              <a:rect b="b" l="l" r="r" t="t"/>
              <a:pathLst>
                <a:path extrusionOk="0" h="1" w="1">
                  <a:moveTo>
                    <a:pt x="0" y="1"/>
                  </a:moveTo>
                  <a:lnTo>
                    <a:pt x="0" y="1"/>
                  </a:lnTo>
                  <a:cubicBezTo>
                    <a:pt x="0" y="1"/>
                    <a:pt x="0" y="1"/>
                    <a:pt x="0" y="1"/>
                  </a:cubicBezTo>
                  <a:cubicBezTo>
                    <a:pt x="0" y="1"/>
                    <a:pt x="0" y="1"/>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24"/>
            <p:cNvSpPr/>
            <p:nvPr/>
          </p:nvSpPr>
          <p:spPr>
            <a:xfrm>
              <a:off x="8322131" y="4247895"/>
              <a:ext cx="35016" cy="36953"/>
            </a:xfrm>
            <a:custGeom>
              <a:rect b="b" l="l" r="r" t="t"/>
              <a:pathLst>
                <a:path extrusionOk="0" h="477" w="452">
                  <a:moveTo>
                    <a:pt x="201" y="0"/>
                  </a:moveTo>
                  <a:cubicBezTo>
                    <a:pt x="176" y="0"/>
                    <a:pt x="151" y="26"/>
                    <a:pt x="126" y="26"/>
                  </a:cubicBezTo>
                  <a:cubicBezTo>
                    <a:pt x="101" y="51"/>
                    <a:pt x="76" y="51"/>
                    <a:pt x="51" y="76"/>
                  </a:cubicBezTo>
                  <a:cubicBezTo>
                    <a:pt x="26" y="126"/>
                    <a:pt x="0" y="176"/>
                    <a:pt x="0" y="251"/>
                  </a:cubicBezTo>
                  <a:cubicBezTo>
                    <a:pt x="0" y="301"/>
                    <a:pt x="51" y="376"/>
                    <a:pt x="76" y="401"/>
                  </a:cubicBezTo>
                  <a:cubicBezTo>
                    <a:pt x="126" y="452"/>
                    <a:pt x="176" y="477"/>
                    <a:pt x="226" y="477"/>
                  </a:cubicBezTo>
                  <a:lnTo>
                    <a:pt x="251" y="477"/>
                  </a:lnTo>
                  <a:cubicBezTo>
                    <a:pt x="301" y="452"/>
                    <a:pt x="351" y="427"/>
                    <a:pt x="376" y="401"/>
                  </a:cubicBezTo>
                  <a:cubicBezTo>
                    <a:pt x="402" y="376"/>
                    <a:pt x="402" y="351"/>
                    <a:pt x="427" y="326"/>
                  </a:cubicBezTo>
                  <a:cubicBezTo>
                    <a:pt x="427" y="301"/>
                    <a:pt x="427" y="301"/>
                    <a:pt x="452" y="276"/>
                  </a:cubicBezTo>
                  <a:cubicBezTo>
                    <a:pt x="452" y="251"/>
                    <a:pt x="452" y="226"/>
                    <a:pt x="452" y="201"/>
                  </a:cubicBezTo>
                  <a:cubicBezTo>
                    <a:pt x="427" y="176"/>
                    <a:pt x="427" y="151"/>
                    <a:pt x="427" y="126"/>
                  </a:cubicBezTo>
                  <a:cubicBezTo>
                    <a:pt x="402" y="101"/>
                    <a:pt x="376" y="51"/>
                    <a:pt x="326" y="26"/>
                  </a:cubicBezTo>
                  <a:cubicBezTo>
                    <a:pt x="301" y="0"/>
                    <a:pt x="251" y="0"/>
                    <a:pt x="2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24"/>
            <p:cNvSpPr/>
            <p:nvPr/>
          </p:nvSpPr>
          <p:spPr>
            <a:xfrm>
              <a:off x="8432834" y="4203273"/>
              <a:ext cx="11698" cy="9761"/>
            </a:xfrm>
            <a:custGeom>
              <a:rect b="b" l="l" r="r" t="t"/>
              <a:pathLst>
                <a:path extrusionOk="0" h="126" w="151">
                  <a:moveTo>
                    <a:pt x="75" y="0"/>
                  </a:moveTo>
                  <a:cubicBezTo>
                    <a:pt x="25" y="0"/>
                    <a:pt x="0" y="25"/>
                    <a:pt x="0" y="50"/>
                  </a:cubicBezTo>
                  <a:cubicBezTo>
                    <a:pt x="0" y="100"/>
                    <a:pt x="25" y="125"/>
                    <a:pt x="75" y="125"/>
                  </a:cubicBezTo>
                  <a:cubicBezTo>
                    <a:pt x="100" y="125"/>
                    <a:pt x="150" y="100"/>
                    <a:pt x="150" y="50"/>
                  </a:cubicBezTo>
                  <a:cubicBezTo>
                    <a:pt x="150" y="25"/>
                    <a:pt x="100" y="0"/>
                    <a:pt x="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24"/>
            <p:cNvSpPr/>
            <p:nvPr/>
          </p:nvSpPr>
          <p:spPr>
            <a:xfrm>
              <a:off x="8378451" y="4104190"/>
              <a:ext cx="15571" cy="17586"/>
            </a:xfrm>
            <a:custGeom>
              <a:rect b="b" l="l" r="r" t="t"/>
              <a:pathLst>
                <a:path extrusionOk="0" h="227" w="201">
                  <a:moveTo>
                    <a:pt x="101" y="1"/>
                  </a:moveTo>
                  <a:cubicBezTo>
                    <a:pt x="50" y="1"/>
                    <a:pt x="0" y="51"/>
                    <a:pt x="0" y="101"/>
                  </a:cubicBezTo>
                  <a:cubicBezTo>
                    <a:pt x="0" y="176"/>
                    <a:pt x="50" y="226"/>
                    <a:pt x="101" y="226"/>
                  </a:cubicBezTo>
                  <a:cubicBezTo>
                    <a:pt x="151" y="226"/>
                    <a:pt x="201" y="176"/>
                    <a:pt x="201" y="101"/>
                  </a:cubicBezTo>
                  <a:cubicBezTo>
                    <a:pt x="201" y="51"/>
                    <a:pt x="151" y="1"/>
                    <a:pt x="1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24"/>
            <p:cNvSpPr/>
            <p:nvPr/>
          </p:nvSpPr>
          <p:spPr>
            <a:xfrm>
              <a:off x="8423073" y="4134480"/>
              <a:ext cx="23396" cy="24171"/>
            </a:xfrm>
            <a:custGeom>
              <a:rect b="b" l="l" r="r" t="t"/>
              <a:pathLst>
                <a:path extrusionOk="0" h="312" w="302">
                  <a:moveTo>
                    <a:pt x="169" y="0"/>
                  </a:moveTo>
                  <a:cubicBezTo>
                    <a:pt x="136" y="0"/>
                    <a:pt x="94" y="18"/>
                    <a:pt x="76" y="36"/>
                  </a:cubicBezTo>
                  <a:cubicBezTo>
                    <a:pt x="51" y="61"/>
                    <a:pt x="26" y="86"/>
                    <a:pt x="26" y="136"/>
                  </a:cubicBezTo>
                  <a:cubicBezTo>
                    <a:pt x="1" y="186"/>
                    <a:pt x="26" y="236"/>
                    <a:pt x="51" y="261"/>
                  </a:cubicBezTo>
                  <a:cubicBezTo>
                    <a:pt x="76" y="287"/>
                    <a:pt x="126" y="312"/>
                    <a:pt x="151" y="312"/>
                  </a:cubicBezTo>
                  <a:lnTo>
                    <a:pt x="176" y="312"/>
                  </a:lnTo>
                  <a:cubicBezTo>
                    <a:pt x="226" y="287"/>
                    <a:pt x="251" y="287"/>
                    <a:pt x="276" y="236"/>
                  </a:cubicBezTo>
                  <a:cubicBezTo>
                    <a:pt x="302" y="236"/>
                    <a:pt x="302" y="211"/>
                    <a:pt x="302" y="186"/>
                  </a:cubicBezTo>
                  <a:cubicBezTo>
                    <a:pt x="302" y="161"/>
                    <a:pt x="302" y="136"/>
                    <a:pt x="302" y="136"/>
                  </a:cubicBezTo>
                  <a:cubicBezTo>
                    <a:pt x="302" y="111"/>
                    <a:pt x="302" y="111"/>
                    <a:pt x="302" y="86"/>
                  </a:cubicBezTo>
                  <a:lnTo>
                    <a:pt x="276" y="86"/>
                  </a:lnTo>
                  <a:cubicBezTo>
                    <a:pt x="276" y="61"/>
                    <a:pt x="251" y="36"/>
                    <a:pt x="201" y="11"/>
                  </a:cubicBezTo>
                  <a:cubicBezTo>
                    <a:pt x="194" y="3"/>
                    <a:pt x="182" y="0"/>
                    <a:pt x="1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24"/>
            <p:cNvSpPr/>
            <p:nvPr/>
          </p:nvSpPr>
          <p:spPr>
            <a:xfrm>
              <a:off x="8469709" y="4290580"/>
              <a:ext cx="13635" cy="13712"/>
            </a:xfrm>
            <a:custGeom>
              <a:rect b="b" l="l" r="r" t="t"/>
              <a:pathLst>
                <a:path extrusionOk="0" h="177" w="176">
                  <a:moveTo>
                    <a:pt x="75" y="1"/>
                  </a:moveTo>
                  <a:cubicBezTo>
                    <a:pt x="25" y="1"/>
                    <a:pt x="0" y="26"/>
                    <a:pt x="0" y="76"/>
                  </a:cubicBezTo>
                  <a:cubicBezTo>
                    <a:pt x="0" y="126"/>
                    <a:pt x="25" y="176"/>
                    <a:pt x="75" y="176"/>
                  </a:cubicBezTo>
                  <a:cubicBezTo>
                    <a:pt x="126" y="176"/>
                    <a:pt x="176" y="126"/>
                    <a:pt x="176" y="76"/>
                  </a:cubicBezTo>
                  <a:cubicBezTo>
                    <a:pt x="176" y="26"/>
                    <a:pt x="126" y="1"/>
                    <a:pt x="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24"/>
            <p:cNvSpPr/>
            <p:nvPr/>
          </p:nvSpPr>
          <p:spPr>
            <a:xfrm>
              <a:off x="8539586" y="4240148"/>
              <a:ext cx="35016" cy="35016"/>
            </a:xfrm>
            <a:custGeom>
              <a:rect b="b" l="l" r="r" t="t"/>
              <a:pathLst>
                <a:path extrusionOk="0" h="452" w="452">
                  <a:moveTo>
                    <a:pt x="226" y="0"/>
                  </a:moveTo>
                  <a:cubicBezTo>
                    <a:pt x="101" y="0"/>
                    <a:pt x="1" y="100"/>
                    <a:pt x="1" y="226"/>
                  </a:cubicBezTo>
                  <a:cubicBezTo>
                    <a:pt x="1" y="351"/>
                    <a:pt x="101" y="451"/>
                    <a:pt x="226" y="451"/>
                  </a:cubicBezTo>
                  <a:cubicBezTo>
                    <a:pt x="351" y="451"/>
                    <a:pt x="452" y="351"/>
                    <a:pt x="452" y="226"/>
                  </a:cubicBezTo>
                  <a:cubicBezTo>
                    <a:pt x="452" y="100"/>
                    <a:pt x="351" y="0"/>
                    <a:pt x="2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24"/>
            <p:cNvSpPr/>
            <p:nvPr/>
          </p:nvSpPr>
          <p:spPr>
            <a:xfrm>
              <a:off x="8430897" y="4053757"/>
              <a:ext cx="15571" cy="15571"/>
            </a:xfrm>
            <a:custGeom>
              <a:rect b="b" l="l" r="r" t="t"/>
              <a:pathLst>
                <a:path extrusionOk="0" h="201" w="201">
                  <a:moveTo>
                    <a:pt x="100" y="0"/>
                  </a:moveTo>
                  <a:cubicBezTo>
                    <a:pt x="50" y="0"/>
                    <a:pt x="0" y="50"/>
                    <a:pt x="0" y="100"/>
                  </a:cubicBezTo>
                  <a:cubicBezTo>
                    <a:pt x="0" y="151"/>
                    <a:pt x="50" y="201"/>
                    <a:pt x="100" y="201"/>
                  </a:cubicBezTo>
                  <a:cubicBezTo>
                    <a:pt x="150" y="201"/>
                    <a:pt x="201" y="151"/>
                    <a:pt x="201" y="100"/>
                  </a:cubicBezTo>
                  <a:cubicBezTo>
                    <a:pt x="201" y="50"/>
                    <a:pt x="150" y="0"/>
                    <a:pt x="1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24"/>
            <p:cNvSpPr/>
            <p:nvPr/>
          </p:nvSpPr>
          <p:spPr>
            <a:xfrm>
              <a:off x="8459948" y="4009057"/>
              <a:ext cx="17586" cy="17586"/>
            </a:xfrm>
            <a:custGeom>
              <a:rect b="b" l="l" r="r" t="t"/>
              <a:pathLst>
                <a:path extrusionOk="0" h="227" w="227">
                  <a:moveTo>
                    <a:pt x="101" y="1"/>
                  </a:moveTo>
                  <a:cubicBezTo>
                    <a:pt x="51" y="1"/>
                    <a:pt x="1" y="51"/>
                    <a:pt x="1" y="101"/>
                  </a:cubicBezTo>
                  <a:cubicBezTo>
                    <a:pt x="1" y="176"/>
                    <a:pt x="51" y="226"/>
                    <a:pt x="101" y="226"/>
                  </a:cubicBezTo>
                  <a:cubicBezTo>
                    <a:pt x="176" y="226"/>
                    <a:pt x="227" y="176"/>
                    <a:pt x="227" y="101"/>
                  </a:cubicBezTo>
                  <a:cubicBezTo>
                    <a:pt x="227" y="51"/>
                    <a:pt x="176" y="1"/>
                    <a:pt x="1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24"/>
            <p:cNvSpPr/>
            <p:nvPr/>
          </p:nvSpPr>
          <p:spPr>
            <a:xfrm>
              <a:off x="8524093" y="4127508"/>
              <a:ext cx="35016" cy="35016"/>
            </a:xfrm>
            <a:custGeom>
              <a:rect b="b" l="l" r="r" t="t"/>
              <a:pathLst>
                <a:path extrusionOk="0" h="452" w="452">
                  <a:moveTo>
                    <a:pt x="226" y="1"/>
                  </a:moveTo>
                  <a:cubicBezTo>
                    <a:pt x="100" y="1"/>
                    <a:pt x="0" y="101"/>
                    <a:pt x="0" y="226"/>
                  </a:cubicBezTo>
                  <a:cubicBezTo>
                    <a:pt x="0" y="351"/>
                    <a:pt x="100" y="452"/>
                    <a:pt x="226" y="452"/>
                  </a:cubicBezTo>
                  <a:cubicBezTo>
                    <a:pt x="351" y="452"/>
                    <a:pt x="451" y="351"/>
                    <a:pt x="451" y="226"/>
                  </a:cubicBezTo>
                  <a:cubicBezTo>
                    <a:pt x="451" y="101"/>
                    <a:pt x="351" y="1"/>
                    <a:pt x="2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24"/>
            <p:cNvSpPr/>
            <p:nvPr/>
          </p:nvSpPr>
          <p:spPr>
            <a:xfrm>
              <a:off x="8539586" y="4069251"/>
              <a:ext cx="15649" cy="15649"/>
            </a:xfrm>
            <a:custGeom>
              <a:rect b="b" l="l" r="r" t="t"/>
              <a:pathLst>
                <a:path extrusionOk="0" h="202" w="202">
                  <a:moveTo>
                    <a:pt x="101" y="1"/>
                  </a:moveTo>
                  <a:cubicBezTo>
                    <a:pt x="51" y="1"/>
                    <a:pt x="1" y="51"/>
                    <a:pt x="1" y="101"/>
                  </a:cubicBezTo>
                  <a:cubicBezTo>
                    <a:pt x="1" y="151"/>
                    <a:pt x="51" y="201"/>
                    <a:pt x="101" y="201"/>
                  </a:cubicBezTo>
                  <a:cubicBezTo>
                    <a:pt x="151" y="201"/>
                    <a:pt x="201" y="151"/>
                    <a:pt x="201" y="101"/>
                  </a:cubicBezTo>
                  <a:cubicBezTo>
                    <a:pt x="201" y="51"/>
                    <a:pt x="151" y="1"/>
                    <a:pt x="1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24"/>
            <p:cNvSpPr/>
            <p:nvPr/>
          </p:nvSpPr>
          <p:spPr>
            <a:xfrm>
              <a:off x="8349322" y="4313898"/>
              <a:ext cx="23396" cy="25333"/>
            </a:xfrm>
            <a:custGeom>
              <a:rect b="b" l="l" r="r" t="t"/>
              <a:pathLst>
                <a:path extrusionOk="0" h="327" w="302">
                  <a:moveTo>
                    <a:pt x="151" y="1"/>
                  </a:moveTo>
                  <a:cubicBezTo>
                    <a:pt x="51" y="1"/>
                    <a:pt x="0" y="76"/>
                    <a:pt x="0" y="151"/>
                  </a:cubicBezTo>
                  <a:cubicBezTo>
                    <a:pt x="0" y="251"/>
                    <a:pt x="51" y="326"/>
                    <a:pt x="151" y="326"/>
                  </a:cubicBezTo>
                  <a:cubicBezTo>
                    <a:pt x="226" y="326"/>
                    <a:pt x="301" y="251"/>
                    <a:pt x="301" y="151"/>
                  </a:cubicBezTo>
                  <a:cubicBezTo>
                    <a:pt x="301" y="76"/>
                    <a:pt x="226" y="1"/>
                    <a:pt x="1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24"/>
            <p:cNvSpPr/>
            <p:nvPr/>
          </p:nvSpPr>
          <p:spPr>
            <a:xfrm>
              <a:off x="8417263" y="4387649"/>
              <a:ext cx="17586" cy="17586"/>
            </a:xfrm>
            <a:custGeom>
              <a:rect b="b" l="l" r="r" t="t"/>
              <a:pathLst>
                <a:path extrusionOk="0" h="227" w="227">
                  <a:moveTo>
                    <a:pt x="101" y="1"/>
                  </a:moveTo>
                  <a:cubicBezTo>
                    <a:pt x="51" y="1"/>
                    <a:pt x="1" y="51"/>
                    <a:pt x="1" y="101"/>
                  </a:cubicBezTo>
                  <a:cubicBezTo>
                    <a:pt x="1" y="176"/>
                    <a:pt x="51" y="227"/>
                    <a:pt x="101" y="227"/>
                  </a:cubicBezTo>
                  <a:cubicBezTo>
                    <a:pt x="176" y="227"/>
                    <a:pt x="226" y="176"/>
                    <a:pt x="226" y="101"/>
                  </a:cubicBezTo>
                  <a:cubicBezTo>
                    <a:pt x="226" y="51"/>
                    <a:pt x="176" y="1"/>
                    <a:pt x="1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24"/>
            <p:cNvSpPr/>
            <p:nvPr/>
          </p:nvSpPr>
          <p:spPr>
            <a:xfrm>
              <a:off x="8370704" y="4282833"/>
              <a:ext cx="13635" cy="15649"/>
            </a:xfrm>
            <a:custGeom>
              <a:rect b="b" l="l" r="r" t="t"/>
              <a:pathLst>
                <a:path extrusionOk="0" h="202" w="176">
                  <a:moveTo>
                    <a:pt x="100" y="1"/>
                  </a:moveTo>
                  <a:cubicBezTo>
                    <a:pt x="50" y="1"/>
                    <a:pt x="0" y="51"/>
                    <a:pt x="0" y="101"/>
                  </a:cubicBezTo>
                  <a:cubicBezTo>
                    <a:pt x="0" y="151"/>
                    <a:pt x="50" y="201"/>
                    <a:pt x="100" y="201"/>
                  </a:cubicBezTo>
                  <a:cubicBezTo>
                    <a:pt x="150" y="201"/>
                    <a:pt x="176" y="151"/>
                    <a:pt x="176" y="101"/>
                  </a:cubicBezTo>
                  <a:cubicBezTo>
                    <a:pt x="176" y="51"/>
                    <a:pt x="150" y="1"/>
                    <a:pt x="1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24"/>
            <p:cNvSpPr/>
            <p:nvPr/>
          </p:nvSpPr>
          <p:spPr>
            <a:xfrm>
              <a:off x="8314384" y="4226513"/>
              <a:ext cx="15571" cy="15649"/>
            </a:xfrm>
            <a:custGeom>
              <a:rect b="b" l="l" r="r" t="t"/>
              <a:pathLst>
                <a:path extrusionOk="0" h="202" w="201">
                  <a:moveTo>
                    <a:pt x="100" y="1"/>
                  </a:moveTo>
                  <a:cubicBezTo>
                    <a:pt x="50" y="1"/>
                    <a:pt x="0" y="51"/>
                    <a:pt x="0" y="101"/>
                  </a:cubicBezTo>
                  <a:cubicBezTo>
                    <a:pt x="0" y="151"/>
                    <a:pt x="50" y="201"/>
                    <a:pt x="100" y="201"/>
                  </a:cubicBezTo>
                  <a:cubicBezTo>
                    <a:pt x="176" y="201"/>
                    <a:pt x="201" y="151"/>
                    <a:pt x="201" y="101"/>
                  </a:cubicBezTo>
                  <a:cubicBezTo>
                    <a:pt x="201" y="51"/>
                    <a:pt x="176" y="1"/>
                    <a:pt x="1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24"/>
            <p:cNvSpPr/>
            <p:nvPr/>
          </p:nvSpPr>
          <p:spPr>
            <a:xfrm>
              <a:off x="8529903" y="3929497"/>
              <a:ext cx="13635" cy="15571"/>
            </a:xfrm>
            <a:custGeom>
              <a:rect b="b" l="l" r="r" t="t"/>
              <a:pathLst>
                <a:path extrusionOk="0" h="201" w="176">
                  <a:moveTo>
                    <a:pt x="100" y="0"/>
                  </a:moveTo>
                  <a:cubicBezTo>
                    <a:pt x="50" y="0"/>
                    <a:pt x="0" y="50"/>
                    <a:pt x="0" y="100"/>
                  </a:cubicBezTo>
                  <a:cubicBezTo>
                    <a:pt x="0" y="151"/>
                    <a:pt x="50" y="201"/>
                    <a:pt x="100" y="201"/>
                  </a:cubicBezTo>
                  <a:cubicBezTo>
                    <a:pt x="151" y="201"/>
                    <a:pt x="176" y="151"/>
                    <a:pt x="176" y="100"/>
                  </a:cubicBezTo>
                  <a:cubicBezTo>
                    <a:pt x="176" y="50"/>
                    <a:pt x="151" y="0"/>
                    <a:pt x="1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24"/>
            <p:cNvSpPr/>
            <p:nvPr/>
          </p:nvSpPr>
          <p:spPr>
            <a:xfrm>
              <a:off x="8479393" y="3917799"/>
              <a:ext cx="15649" cy="15649"/>
            </a:xfrm>
            <a:custGeom>
              <a:rect b="b" l="l" r="r" t="t"/>
              <a:pathLst>
                <a:path extrusionOk="0" h="202" w="202">
                  <a:moveTo>
                    <a:pt x="101" y="1"/>
                  </a:moveTo>
                  <a:cubicBezTo>
                    <a:pt x="51" y="1"/>
                    <a:pt x="1" y="51"/>
                    <a:pt x="1" y="101"/>
                  </a:cubicBezTo>
                  <a:cubicBezTo>
                    <a:pt x="1" y="151"/>
                    <a:pt x="51" y="201"/>
                    <a:pt x="101" y="201"/>
                  </a:cubicBezTo>
                  <a:cubicBezTo>
                    <a:pt x="151" y="201"/>
                    <a:pt x="201" y="151"/>
                    <a:pt x="201" y="101"/>
                  </a:cubicBezTo>
                  <a:cubicBezTo>
                    <a:pt x="201" y="51"/>
                    <a:pt x="151" y="1"/>
                    <a:pt x="1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24"/>
            <p:cNvSpPr/>
            <p:nvPr/>
          </p:nvSpPr>
          <p:spPr>
            <a:xfrm>
              <a:off x="8580335" y="4108063"/>
              <a:ext cx="11775" cy="13712"/>
            </a:xfrm>
            <a:custGeom>
              <a:rect b="b" l="l" r="r" t="t"/>
              <a:pathLst>
                <a:path extrusionOk="0" h="177" w="152">
                  <a:moveTo>
                    <a:pt x="76" y="1"/>
                  </a:moveTo>
                  <a:cubicBezTo>
                    <a:pt x="26" y="1"/>
                    <a:pt x="1" y="26"/>
                    <a:pt x="1" y="76"/>
                  </a:cubicBezTo>
                  <a:cubicBezTo>
                    <a:pt x="1" y="126"/>
                    <a:pt x="26" y="176"/>
                    <a:pt x="76" y="176"/>
                  </a:cubicBezTo>
                  <a:cubicBezTo>
                    <a:pt x="126" y="176"/>
                    <a:pt x="151" y="126"/>
                    <a:pt x="151" y="76"/>
                  </a:cubicBezTo>
                  <a:cubicBezTo>
                    <a:pt x="151" y="26"/>
                    <a:pt x="126" y="1"/>
                    <a:pt x="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24"/>
            <p:cNvSpPr/>
            <p:nvPr/>
          </p:nvSpPr>
          <p:spPr>
            <a:xfrm>
              <a:off x="8465836" y="4080949"/>
              <a:ext cx="13635" cy="13635"/>
            </a:xfrm>
            <a:custGeom>
              <a:rect b="b" l="l" r="r" t="t"/>
              <a:pathLst>
                <a:path extrusionOk="0" h="176" w="176">
                  <a:moveTo>
                    <a:pt x="75" y="0"/>
                  </a:moveTo>
                  <a:cubicBezTo>
                    <a:pt x="25" y="0"/>
                    <a:pt x="0" y="50"/>
                    <a:pt x="0" y="100"/>
                  </a:cubicBezTo>
                  <a:cubicBezTo>
                    <a:pt x="0" y="150"/>
                    <a:pt x="25" y="176"/>
                    <a:pt x="75" y="176"/>
                  </a:cubicBezTo>
                  <a:cubicBezTo>
                    <a:pt x="125" y="176"/>
                    <a:pt x="176" y="150"/>
                    <a:pt x="176" y="100"/>
                  </a:cubicBezTo>
                  <a:cubicBezTo>
                    <a:pt x="176" y="50"/>
                    <a:pt x="125" y="0"/>
                    <a:pt x="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5" name="Google Shape;455;p24"/>
          <p:cNvSpPr/>
          <p:nvPr/>
        </p:nvSpPr>
        <p:spPr>
          <a:xfrm>
            <a:off x="8287325" y="585575"/>
            <a:ext cx="262007" cy="266052"/>
          </a:xfrm>
          <a:custGeom>
            <a:rect b="b" l="l" r="r" t="t"/>
            <a:pathLst>
              <a:path extrusionOk="0" h="6643" w="6542">
                <a:moveTo>
                  <a:pt x="3259" y="0"/>
                </a:moveTo>
                <a:lnTo>
                  <a:pt x="3008" y="727"/>
                </a:lnTo>
                <a:cubicBezTo>
                  <a:pt x="2933" y="928"/>
                  <a:pt x="2883" y="1153"/>
                  <a:pt x="2883" y="1379"/>
                </a:cubicBezTo>
                <a:cubicBezTo>
                  <a:pt x="2883" y="2231"/>
                  <a:pt x="2206" y="2908"/>
                  <a:pt x="1354" y="2908"/>
                </a:cubicBezTo>
                <a:lnTo>
                  <a:pt x="1229" y="2908"/>
                </a:lnTo>
                <a:cubicBezTo>
                  <a:pt x="903" y="2908"/>
                  <a:pt x="602" y="2983"/>
                  <a:pt x="326" y="3133"/>
                </a:cubicBezTo>
                <a:lnTo>
                  <a:pt x="0" y="3309"/>
                </a:lnTo>
                <a:lnTo>
                  <a:pt x="326" y="3484"/>
                </a:lnTo>
                <a:cubicBezTo>
                  <a:pt x="602" y="3635"/>
                  <a:pt x="903" y="3710"/>
                  <a:pt x="1229" y="3710"/>
                </a:cubicBezTo>
                <a:lnTo>
                  <a:pt x="1354" y="3710"/>
                </a:lnTo>
                <a:cubicBezTo>
                  <a:pt x="2206" y="3710"/>
                  <a:pt x="2883" y="4412"/>
                  <a:pt x="2883" y="5239"/>
                </a:cubicBezTo>
                <a:cubicBezTo>
                  <a:pt x="2883" y="5464"/>
                  <a:pt x="2933" y="5690"/>
                  <a:pt x="3008" y="5915"/>
                </a:cubicBezTo>
                <a:lnTo>
                  <a:pt x="3259" y="6642"/>
                </a:lnTo>
                <a:lnTo>
                  <a:pt x="3534" y="5915"/>
                </a:lnTo>
                <a:cubicBezTo>
                  <a:pt x="3609" y="5690"/>
                  <a:pt x="3660" y="5464"/>
                  <a:pt x="3660" y="5239"/>
                </a:cubicBezTo>
                <a:cubicBezTo>
                  <a:pt x="3660" y="4412"/>
                  <a:pt x="4336" y="3710"/>
                  <a:pt x="5188" y="3710"/>
                </a:cubicBezTo>
                <a:lnTo>
                  <a:pt x="5314" y="3710"/>
                </a:lnTo>
                <a:cubicBezTo>
                  <a:pt x="5640" y="3710"/>
                  <a:pt x="5940" y="3635"/>
                  <a:pt x="6216" y="3484"/>
                </a:cubicBezTo>
                <a:lnTo>
                  <a:pt x="6542" y="3309"/>
                </a:lnTo>
                <a:lnTo>
                  <a:pt x="6216" y="3133"/>
                </a:lnTo>
                <a:cubicBezTo>
                  <a:pt x="5940" y="2983"/>
                  <a:pt x="5640" y="2908"/>
                  <a:pt x="5314" y="2908"/>
                </a:cubicBezTo>
                <a:lnTo>
                  <a:pt x="5188" y="2908"/>
                </a:lnTo>
                <a:cubicBezTo>
                  <a:pt x="4336" y="2908"/>
                  <a:pt x="3660" y="2231"/>
                  <a:pt x="3660" y="1379"/>
                </a:cubicBezTo>
                <a:cubicBezTo>
                  <a:pt x="3660" y="1153"/>
                  <a:pt x="3609" y="928"/>
                  <a:pt x="3534" y="727"/>
                </a:cubicBezTo>
                <a:lnTo>
                  <a:pt x="325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24"/>
          <p:cNvSpPr/>
          <p:nvPr/>
        </p:nvSpPr>
        <p:spPr>
          <a:xfrm>
            <a:off x="8469800" y="949725"/>
            <a:ext cx="218552" cy="221926"/>
          </a:xfrm>
          <a:custGeom>
            <a:rect b="b" l="l" r="r" t="t"/>
            <a:pathLst>
              <a:path extrusionOk="0" h="6643" w="6542">
                <a:moveTo>
                  <a:pt x="3259" y="0"/>
                </a:moveTo>
                <a:lnTo>
                  <a:pt x="3008" y="727"/>
                </a:lnTo>
                <a:cubicBezTo>
                  <a:pt x="2933" y="928"/>
                  <a:pt x="2883" y="1153"/>
                  <a:pt x="2883" y="1379"/>
                </a:cubicBezTo>
                <a:cubicBezTo>
                  <a:pt x="2883" y="2231"/>
                  <a:pt x="2206" y="2908"/>
                  <a:pt x="1354" y="2908"/>
                </a:cubicBezTo>
                <a:lnTo>
                  <a:pt x="1229" y="2908"/>
                </a:lnTo>
                <a:cubicBezTo>
                  <a:pt x="903" y="2908"/>
                  <a:pt x="602" y="2983"/>
                  <a:pt x="326" y="3133"/>
                </a:cubicBezTo>
                <a:lnTo>
                  <a:pt x="0" y="3309"/>
                </a:lnTo>
                <a:lnTo>
                  <a:pt x="326" y="3484"/>
                </a:lnTo>
                <a:cubicBezTo>
                  <a:pt x="602" y="3635"/>
                  <a:pt x="903" y="3710"/>
                  <a:pt x="1229" y="3710"/>
                </a:cubicBezTo>
                <a:lnTo>
                  <a:pt x="1354" y="3710"/>
                </a:lnTo>
                <a:cubicBezTo>
                  <a:pt x="2206" y="3710"/>
                  <a:pt x="2883" y="4412"/>
                  <a:pt x="2883" y="5239"/>
                </a:cubicBezTo>
                <a:cubicBezTo>
                  <a:pt x="2883" y="5464"/>
                  <a:pt x="2933" y="5690"/>
                  <a:pt x="3008" y="5915"/>
                </a:cubicBezTo>
                <a:lnTo>
                  <a:pt x="3259" y="6642"/>
                </a:lnTo>
                <a:lnTo>
                  <a:pt x="3534" y="5915"/>
                </a:lnTo>
                <a:cubicBezTo>
                  <a:pt x="3609" y="5690"/>
                  <a:pt x="3660" y="5464"/>
                  <a:pt x="3660" y="5239"/>
                </a:cubicBezTo>
                <a:cubicBezTo>
                  <a:pt x="3660" y="4412"/>
                  <a:pt x="4336" y="3710"/>
                  <a:pt x="5188" y="3710"/>
                </a:cubicBezTo>
                <a:lnTo>
                  <a:pt x="5314" y="3710"/>
                </a:lnTo>
                <a:cubicBezTo>
                  <a:pt x="5640" y="3710"/>
                  <a:pt x="5940" y="3635"/>
                  <a:pt x="6216" y="3484"/>
                </a:cubicBezTo>
                <a:lnTo>
                  <a:pt x="6542" y="3309"/>
                </a:lnTo>
                <a:lnTo>
                  <a:pt x="6216" y="3133"/>
                </a:lnTo>
                <a:cubicBezTo>
                  <a:pt x="5940" y="2983"/>
                  <a:pt x="5640" y="2908"/>
                  <a:pt x="5314" y="2908"/>
                </a:cubicBezTo>
                <a:lnTo>
                  <a:pt x="5188" y="2908"/>
                </a:lnTo>
                <a:cubicBezTo>
                  <a:pt x="4336" y="2908"/>
                  <a:pt x="3660" y="2231"/>
                  <a:pt x="3660" y="1379"/>
                </a:cubicBezTo>
                <a:cubicBezTo>
                  <a:pt x="3660" y="1153"/>
                  <a:pt x="3609" y="928"/>
                  <a:pt x="3534" y="727"/>
                </a:cubicBezTo>
                <a:lnTo>
                  <a:pt x="325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24"/>
          <p:cNvSpPr/>
          <p:nvPr/>
        </p:nvSpPr>
        <p:spPr>
          <a:xfrm flipH="1">
            <a:off x="651607" y="3983713"/>
            <a:ext cx="262007" cy="266052"/>
          </a:xfrm>
          <a:custGeom>
            <a:rect b="b" l="l" r="r" t="t"/>
            <a:pathLst>
              <a:path extrusionOk="0" h="6643" w="6542">
                <a:moveTo>
                  <a:pt x="3259" y="0"/>
                </a:moveTo>
                <a:lnTo>
                  <a:pt x="3008" y="727"/>
                </a:lnTo>
                <a:cubicBezTo>
                  <a:pt x="2933" y="928"/>
                  <a:pt x="2883" y="1153"/>
                  <a:pt x="2883" y="1379"/>
                </a:cubicBezTo>
                <a:cubicBezTo>
                  <a:pt x="2883" y="2231"/>
                  <a:pt x="2206" y="2908"/>
                  <a:pt x="1354" y="2908"/>
                </a:cubicBezTo>
                <a:lnTo>
                  <a:pt x="1229" y="2908"/>
                </a:lnTo>
                <a:cubicBezTo>
                  <a:pt x="903" y="2908"/>
                  <a:pt x="602" y="2983"/>
                  <a:pt x="326" y="3133"/>
                </a:cubicBezTo>
                <a:lnTo>
                  <a:pt x="0" y="3309"/>
                </a:lnTo>
                <a:lnTo>
                  <a:pt x="326" y="3484"/>
                </a:lnTo>
                <a:cubicBezTo>
                  <a:pt x="602" y="3635"/>
                  <a:pt x="903" y="3710"/>
                  <a:pt x="1229" y="3710"/>
                </a:cubicBezTo>
                <a:lnTo>
                  <a:pt x="1354" y="3710"/>
                </a:lnTo>
                <a:cubicBezTo>
                  <a:pt x="2206" y="3710"/>
                  <a:pt x="2883" y="4412"/>
                  <a:pt x="2883" y="5239"/>
                </a:cubicBezTo>
                <a:cubicBezTo>
                  <a:pt x="2883" y="5464"/>
                  <a:pt x="2933" y="5690"/>
                  <a:pt x="3008" y="5915"/>
                </a:cubicBezTo>
                <a:lnTo>
                  <a:pt x="3259" y="6642"/>
                </a:lnTo>
                <a:lnTo>
                  <a:pt x="3534" y="5915"/>
                </a:lnTo>
                <a:cubicBezTo>
                  <a:pt x="3609" y="5690"/>
                  <a:pt x="3660" y="5464"/>
                  <a:pt x="3660" y="5239"/>
                </a:cubicBezTo>
                <a:cubicBezTo>
                  <a:pt x="3660" y="4412"/>
                  <a:pt x="4336" y="3710"/>
                  <a:pt x="5188" y="3710"/>
                </a:cubicBezTo>
                <a:lnTo>
                  <a:pt x="5314" y="3710"/>
                </a:lnTo>
                <a:cubicBezTo>
                  <a:pt x="5640" y="3710"/>
                  <a:pt x="5940" y="3635"/>
                  <a:pt x="6216" y="3484"/>
                </a:cubicBezTo>
                <a:lnTo>
                  <a:pt x="6542" y="3309"/>
                </a:lnTo>
                <a:lnTo>
                  <a:pt x="6216" y="3133"/>
                </a:lnTo>
                <a:cubicBezTo>
                  <a:pt x="5940" y="2983"/>
                  <a:pt x="5640" y="2908"/>
                  <a:pt x="5314" y="2908"/>
                </a:cubicBezTo>
                <a:lnTo>
                  <a:pt x="5188" y="2908"/>
                </a:lnTo>
                <a:cubicBezTo>
                  <a:pt x="4336" y="2908"/>
                  <a:pt x="3660" y="2231"/>
                  <a:pt x="3660" y="1379"/>
                </a:cubicBezTo>
                <a:cubicBezTo>
                  <a:pt x="3660" y="1153"/>
                  <a:pt x="3609" y="928"/>
                  <a:pt x="3534" y="727"/>
                </a:cubicBezTo>
                <a:lnTo>
                  <a:pt x="325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24"/>
          <p:cNvSpPr/>
          <p:nvPr/>
        </p:nvSpPr>
        <p:spPr>
          <a:xfrm flipH="1">
            <a:off x="512588" y="4347863"/>
            <a:ext cx="218552" cy="221926"/>
          </a:xfrm>
          <a:custGeom>
            <a:rect b="b" l="l" r="r" t="t"/>
            <a:pathLst>
              <a:path extrusionOk="0" h="6643" w="6542">
                <a:moveTo>
                  <a:pt x="3259" y="0"/>
                </a:moveTo>
                <a:lnTo>
                  <a:pt x="3008" y="727"/>
                </a:lnTo>
                <a:cubicBezTo>
                  <a:pt x="2933" y="928"/>
                  <a:pt x="2883" y="1153"/>
                  <a:pt x="2883" y="1379"/>
                </a:cubicBezTo>
                <a:cubicBezTo>
                  <a:pt x="2883" y="2231"/>
                  <a:pt x="2206" y="2908"/>
                  <a:pt x="1354" y="2908"/>
                </a:cubicBezTo>
                <a:lnTo>
                  <a:pt x="1229" y="2908"/>
                </a:lnTo>
                <a:cubicBezTo>
                  <a:pt x="903" y="2908"/>
                  <a:pt x="602" y="2983"/>
                  <a:pt x="326" y="3133"/>
                </a:cubicBezTo>
                <a:lnTo>
                  <a:pt x="0" y="3309"/>
                </a:lnTo>
                <a:lnTo>
                  <a:pt x="326" y="3484"/>
                </a:lnTo>
                <a:cubicBezTo>
                  <a:pt x="602" y="3635"/>
                  <a:pt x="903" y="3710"/>
                  <a:pt x="1229" y="3710"/>
                </a:cubicBezTo>
                <a:lnTo>
                  <a:pt x="1354" y="3710"/>
                </a:lnTo>
                <a:cubicBezTo>
                  <a:pt x="2206" y="3710"/>
                  <a:pt x="2883" y="4412"/>
                  <a:pt x="2883" y="5239"/>
                </a:cubicBezTo>
                <a:cubicBezTo>
                  <a:pt x="2883" y="5464"/>
                  <a:pt x="2933" y="5690"/>
                  <a:pt x="3008" y="5915"/>
                </a:cubicBezTo>
                <a:lnTo>
                  <a:pt x="3259" y="6642"/>
                </a:lnTo>
                <a:lnTo>
                  <a:pt x="3534" y="5915"/>
                </a:lnTo>
                <a:cubicBezTo>
                  <a:pt x="3609" y="5690"/>
                  <a:pt x="3660" y="5464"/>
                  <a:pt x="3660" y="5239"/>
                </a:cubicBezTo>
                <a:cubicBezTo>
                  <a:pt x="3660" y="4412"/>
                  <a:pt x="4336" y="3710"/>
                  <a:pt x="5188" y="3710"/>
                </a:cubicBezTo>
                <a:lnTo>
                  <a:pt x="5314" y="3710"/>
                </a:lnTo>
                <a:cubicBezTo>
                  <a:pt x="5640" y="3710"/>
                  <a:pt x="5940" y="3635"/>
                  <a:pt x="6216" y="3484"/>
                </a:cubicBezTo>
                <a:lnTo>
                  <a:pt x="6542" y="3309"/>
                </a:lnTo>
                <a:lnTo>
                  <a:pt x="6216" y="3133"/>
                </a:lnTo>
                <a:cubicBezTo>
                  <a:pt x="5940" y="2983"/>
                  <a:pt x="5640" y="2908"/>
                  <a:pt x="5314" y="2908"/>
                </a:cubicBezTo>
                <a:lnTo>
                  <a:pt x="5188" y="2908"/>
                </a:lnTo>
                <a:cubicBezTo>
                  <a:pt x="4336" y="2908"/>
                  <a:pt x="3660" y="2231"/>
                  <a:pt x="3660" y="1379"/>
                </a:cubicBezTo>
                <a:cubicBezTo>
                  <a:pt x="3660" y="1153"/>
                  <a:pt x="3609" y="928"/>
                  <a:pt x="3534" y="727"/>
                </a:cubicBezTo>
                <a:lnTo>
                  <a:pt x="325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9" name="Google Shape;459;p24"/>
          <p:cNvGrpSpPr/>
          <p:nvPr/>
        </p:nvGrpSpPr>
        <p:grpSpPr>
          <a:xfrm flipH="1">
            <a:off x="483600" y="626298"/>
            <a:ext cx="459018" cy="459298"/>
            <a:chOff x="876050" y="539400"/>
            <a:chExt cx="611780" cy="612153"/>
          </a:xfrm>
        </p:grpSpPr>
        <p:sp>
          <p:nvSpPr>
            <p:cNvPr id="460" name="Google Shape;460;p24"/>
            <p:cNvSpPr/>
            <p:nvPr/>
          </p:nvSpPr>
          <p:spPr>
            <a:xfrm>
              <a:off x="876050" y="539400"/>
              <a:ext cx="611780" cy="612153"/>
            </a:xfrm>
            <a:custGeom>
              <a:rect b="b" l="l" r="r" t="t"/>
              <a:pathLst>
                <a:path extrusionOk="0" h="41029" w="41004">
                  <a:moveTo>
                    <a:pt x="20502" y="0"/>
                  </a:moveTo>
                  <a:cubicBezTo>
                    <a:pt x="15289" y="0"/>
                    <a:pt x="10552" y="1955"/>
                    <a:pt x="6918" y="5163"/>
                  </a:cubicBezTo>
                  <a:cubicBezTo>
                    <a:pt x="9399" y="3509"/>
                    <a:pt x="12357" y="2557"/>
                    <a:pt x="15540" y="2557"/>
                  </a:cubicBezTo>
                  <a:cubicBezTo>
                    <a:pt x="24136" y="2557"/>
                    <a:pt x="31104" y="9499"/>
                    <a:pt x="31104" y="18096"/>
                  </a:cubicBezTo>
                  <a:cubicBezTo>
                    <a:pt x="31104" y="26692"/>
                    <a:pt x="24136" y="33635"/>
                    <a:pt x="15540" y="33635"/>
                  </a:cubicBezTo>
                  <a:cubicBezTo>
                    <a:pt x="7344" y="33635"/>
                    <a:pt x="627" y="27269"/>
                    <a:pt x="51" y="19223"/>
                  </a:cubicBezTo>
                  <a:cubicBezTo>
                    <a:pt x="26" y="19650"/>
                    <a:pt x="1" y="20076"/>
                    <a:pt x="1" y="20502"/>
                  </a:cubicBezTo>
                  <a:cubicBezTo>
                    <a:pt x="1" y="31830"/>
                    <a:pt x="9174" y="41028"/>
                    <a:pt x="20502" y="41028"/>
                  </a:cubicBezTo>
                  <a:cubicBezTo>
                    <a:pt x="31831" y="41028"/>
                    <a:pt x="41004" y="31830"/>
                    <a:pt x="41004" y="20502"/>
                  </a:cubicBezTo>
                  <a:cubicBezTo>
                    <a:pt x="41004" y="9198"/>
                    <a:pt x="31831" y="0"/>
                    <a:pt x="2050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24"/>
            <p:cNvSpPr/>
            <p:nvPr/>
          </p:nvSpPr>
          <p:spPr>
            <a:xfrm>
              <a:off x="1386516" y="941031"/>
              <a:ext cx="22828" cy="22828"/>
            </a:xfrm>
            <a:custGeom>
              <a:rect b="b" l="l" r="r" t="t"/>
              <a:pathLst>
                <a:path extrusionOk="0" h="1530" w="1530">
                  <a:moveTo>
                    <a:pt x="777" y="1"/>
                  </a:moveTo>
                  <a:cubicBezTo>
                    <a:pt x="351" y="1"/>
                    <a:pt x="1" y="352"/>
                    <a:pt x="1" y="778"/>
                  </a:cubicBezTo>
                  <a:cubicBezTo>
                    <a:pt x="1" y="1204"/>
                    <a:pt x="351" y="1530"/>
                    <a:pt x="777" y="1530"/>
                  </a:cubicBezTo>
                  <a:cubicBezTo>
                    <a:pt x="1204" y="1530"/>
                    <a:pt x="1529" y="1204"/>
                    <a:pt x="1529" y="778"/>
                  </a:cubicBezTo>
                  <a:cubicBezTo>
                    <a:pt x="1529" y="352"/>
                    <a:pt x="1204" y="1"/>
                    <a:pt x="77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24"/>
            <p:cNvSpPr/>
            <p:nvPr/>
          </p:nvSpPr>
          <p:spPr>
            <a:xfrm>
              <a:off x="1389888" y="733106"/>
              <a:ext cx="16084" cy="16099"/>
            </a:xfrm>
            <a:custGeom>
              <a:rect b="b" l="l" r="r" t="t"/>
              <a:pathLst>
                <a:path extrusionOk="0" h="1079" w="1078">
                  <a:moveTo>
                    <a:pt x="551" y="1"/>
                  </a:moveTo>
                  <a:cubicBezTo>
                    <a:pt x="251" y="1"/>
                    <a:pt x="0" y="251"/>
                    <a:pt x="0" y="527"/>
                  </a:cubicBezTo>
                  <a:cubicBezTo>
                    <a:pt x="0" y="828"/>
                    <a:pt x="251" y="1079"/>
                    <a:pt x="551" y="1079"/>
                  </a:cubicBezTo>
                  <a:cubicBezTo>
                    <a:pt x="852" y="1079"/>
                    <a:pt x="1078" y="828"/>
                    <a:pt x="1078" y="527"/>
                  </a:cubicBezTo>
                  <a:cubicBezTo>
                    <a:pt x="1078" y="251"/>
                    <a:pt x="852" y="1"/>
                    <a:pt x="55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24"/>
            <p:cNvSpPr/>
            <p:nvPr/>
          </p:nvSpPr>
          <p:spPr>
            <a:xfrm>
              <a:off x="1228322" y="1087258"/>
              <a:ext cx="16099" cy="16084"/>
            </a:xfrm>
            <a:custGeom>
              <a:rect b="b" l="l" r="r" t="t"/>
              <a:pathLst>
                <a:path extrusionOk="0" h="1078" w="1079">
                  <a:moveTo>
                    <a:pt x="552" y="0"/>
                  </a:moveTo>
                  <a:cubicBezTo>
                    <a:pt x="252" y="0"/>
                    <a:pt x="1" y="251"/>
                    <a:pt x="1" y="552"/>
                  </a:cubicBezTo>
                  <a:cubicBezTo>
                    <a:pt x="1" y="852"/>
                    <a:pt x="252" y="1078"/>
                    <a:pt x="552" y="1078"/>
                  </a:cubicBezTo>
                  <a:cubicBezTo>
                    <a:pt x="853" y="1078"/>
                    <a:pt x="1079" y="852"/>
                    <a:pt x="1079" y="552"/>
                  </a:cubicBezTo>
                  <a:cubicBezTo>
                    <a:pt x="1079" y="251"/>
                    <a:pt x="853" y="0"/>
                    <a:pt x="55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464" name="Shape 464"/>
        <p:cNvGrpSpPr/>
        <p:nvPr/>
      </p:nvGrpSpPr>
      <p:grpSpPr>
        <a:xfrm>
          <a:off x="0" y="0"/>
          <a:ext cx="0" cy="0"/>
          <a:chOff x="0" y="0"/>
          <a:chExt cx="0" cy="0"/>
        </a:xfrm>
      </p:grpSpPr>
      <p:sp>
        <p:nvSpPr>
          <p:cNvPr id="465" name="Google Shape;465;p25"/>
          <p:cNvSpPr/>
          <p:nvPr/>
        </p:nvSpPr>
        <p:spPr>
          <a:xfrm>
            <a:off x="301650" y="260700"/>
            <a:ext cx="8540700" cy="4622100"/>
          </a:xfrm>
          <a:prstGeom prst="roundRect">
            <a:avLst>
              <a:gd fmla="val 5450"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25"/>
          <p:cNvSpPr/>
          <p:nvPr/>
        </p:nvSpPr>
        <p:spPr>
          <a:xfrm>
            <a:off x="8357752" y="4174792"/>
            <a:ext cx="287145" cy="291578"/>
          </a:xfrm>
          <a:custGeom>
            <a:rect b="b" l="l" r="r" t="t"/>
            <a:pathLst>
              <a:path extrusionOk="0" h="6643" w="6542">
                <a:moveTo>
                  <a:pt x="3259" y="0"/>
                </a:moveTo>
                <a:lnTo>
                  <a:pt x="3008" y="727"/>
                </a:lnTo>
                <a:cubicBezTo>
                  <a:pt x="2933" y="928"/>
                  <a:pt x="2883" y="1153"/>
                  <a:pt x="2883" y="1379"/>
                </a:cubicBezTo>
                <a:cubicBezTo>
                  <a:pt x="2883" y="2231"/>
                  <a:pt x="2206" y="2908"/>
                  <a:pt x="1354" y="2908"/>
                </a:cubicBezTo>
                <a:lnTo>
                  <a:pt x="1229" y="2908"/>
                </a:lnTo>
                <a:cubicBezTo>
                  <a:pt x="903" y="2908"/>
                  <a:pt x="602" y="2983"/>
                  <a:pt x="326" y="3133"/>
                </a:cubicBezTo>
                <a:lnTo>
                  <a:pt x="0" y="3309"/>
                </a:lnTo>
                <a:lnTo>
                  <a:pt x="326" y="3484"/>
                </a:lnTo>
                <a:cubicBezTo>
                  <a:pt x="602" y="3635"/>
                  <a:pt x="903" y="3710"/>
                  <a:pt x="1229" y="3710"/>
                </a:cubicBezTo>
                <a:lnTo>
                  <a:pt x="1354" y="3710"/>
                </a:lnTo>
                <a:cubicBezTo>
                  <a:pt x="2206" y="3710"/>
                  <a:pt x="2883" y="4412"/>
                  <a:pt x="2883" y="5239"/>
                </a:cubicBezTo>
                <a:cubicBezTo>
                  <a:pt x="2883" y="5464"/>
                  <a:pt x="2933" y="5690"/>
                  <a:pt x="3008" y="5915"/>
                </a:cubicBezTo>
                <a:lnTo>
                  <a:pt x="3259" y="6642"/>
                </a:lnTo>
                <a:lnTo>
                  <a:pt x="3534" y="5915"/>
                </a:lnTo>
                <a:cubicBezTo>
                  <a:pt x="3609" y="5690"/>
                  <a:pt x="3660" y="5464"/>
                  <a:pt x="3660" y="5239"/>
                </a:cubicBezTo>
                <a:cubicBezTo>
                  <a:pt x="3660" y="4412"/>
                  <a:pt x="4336" y="3710"/>
                  <a:pt x="5188" y="3710"/>
                </a:cubicBezTo>
                <a:lnTo>
                  <a:pt x="5314" y="3710"/>
                </a:lnTo>
                <a:cubicBezTo>
                  <a:pt x="5640" y="3710"/>
                  <a:pt x="5940" y="3635"/>
                  <a:pt x="6216" y="3484"/>
                </a:cubicBezTo>
                <a:lnTo>
                  <a:pt x="6542" y="3309"/>
                </a:lnTo>
                <a:lnTo>
                  <a:pt x="6216" y="3133"/>
                </a:lnTo>
                <a:cubicBezTo>
                  <a:pt x="5940" y="2983"/>
                  <a:pt x="5640" y="2908"/>
                  <a:pt x="5314" y="2908"/>
                </a:cubicBezTo>
                <a:lnTo>
                  <a:pt x="5188" y="2908"/>
                </a:lnTo>
                <a:cubicBezTo>
                  <a:pt x="4336" y="2908"/>
                  <a:pt x="3660" y="2231"/>
                  <a:pt x="3660" y="1379"/>
                </a:cubicBezTo>
                <a:cubicBezTo>
                  <a:pt x="3660" y="1153"/>
                  <a:pt x="3609" y="928"/>
                  <a:pt x="3534" y="727"/>
                </a:cubicBezTo>
                <a:lnTo>
                  <a:pt x="325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25"/>
          <p:cNvSpPr/>
          <p:nvPr/>
        </p:nvSpPr>
        <p:spPr>
          <a:xfrm>
            <a:off x="512626" y="1012724"/>
            <a:ext cx="213449" cy="216728"/>
          </a:xfrm>
          <a:custGeom>
            <a:rect b="b" l="l" r="r" t="t"/>
            <a:pathLst>
              <a:path extrusionOk="0" h="6643" w="6542">
                <a:moveTo>
                  <a:pt x="3259" y="0"/>
                </a:moveTo>
                <a:lnTo>
                  <a:pt x="3008" y="727"/>
                </a:lnTo>
                <a:cubicBezTo>
                  <a:pt x="2933" y="928"/>
                  <a:pt x="2883" y="1153"/>
                  <a:pt x="2883" y="1379"/>
                </a:cubicBezTo>
                <a:cubicBezTo>
                  <a:pt x="2883" y="2231"/>
                  <a:pt x="2206" y="2908"/>
                  <a:pt x="1354" y="2908"/>
                </a:cubicBezTo>
                <a:lnTo>
                  <a:pt x="1229" y="2908"/>
                </a:lnTo>
                <a:cubicBezTo>
                  <a:pt x="903" y="2908"/>
                  <a:pt x="602" y="2983"/>
                  <a:pt x="326" y="3133"/>
                </a:cubicBezTo>
                <a:lnTo>
                  <a:pt x="0" y="3309"/>
                </a:lnTo>
                <a:lnTo>
                  <a:pt x="326" y="3484"/>
                </a:lnTo>
                <a:cubicBezTo>
                  <a:pt x="602" y="3635"/>
                  <a:pt x="903" y="3710"/>
                  <a:pt x="1229" y="3710"/>
                </a:cubicBezTo>
                <a:lnTo>
                  <a:pt x="1354" y="3710"/>
                </a:lnTo>
                <a:cubicBezTo>
                  <a:pt x="2206" y="3710"/>
                  <a:pt x="2883" y="4412"/>
                  <a:pt x="2883" y="5239"/>
                </a:cubicBezTo>
                <a:cubicBezTo>
                  <a:pt x="2883" y="5464"/>
                  <a:pt x="2933" y="5690"/>
                  <a:pt x="3008" y="5915"/>
                </a:cubicBezTo>
                <a:lnTo>
                  <a:pt x="3259" y="6642"/>
                </a:lnTo>
                <a:lnTo>
                  <a:pt x="3534" y="5915"/>
                </a:lnTo>
                <a:cubicBezTo>
                  <a:pt x="3609" y="5690"/>
                  <a:pt x="3660" y="5464"/>
                  <a:pt x="3660" y="5239"/>
                </a:cubicBezTo>
                <a:cubicBezTo>
                  <a:pt x="3660" y="4412"/>
                  <a:pt x="4336" y="3710"/>
                  <a:pt x="5188" y="3710"/>
                </a:cubicBezTo>
                <a:lnTo>
                  <a:pt x="5314" y="3710"/>
                </a:lnTo>
                <a:cubicBezTo>
                  <a:pt x="5640" y="3710"/>
                  <a:pt x="5940" y="3635"/>
                  <a:pt x="6216" y="3484"/>
                </a:cubicBezTo>
                <a:lnTo>
                  <a:pt x="6542" y="3309"/>
                </a:lnTo>
                <a:lnTo>
                  <a:pt x="6216" y="3133"/>
                </a:lnTo>
                <a:cubicBezTo>
                  <a:pt x="5940" y="2983"/>
                  <a:pt x="5640" y="2908"/>
                  <a:pt x="5314" y="2908"/>
                </a:cubicBezTo>
                <a:lnTo>
                  <a:pt x="5188" y="2908"/>
                </a:lnTo>
                <a:cubicBezTo>
                  <a:pt x="4336" y="2908"/>
                  <a:pt x="3660" y="2231"/>
                  <a:pt x="3660" y="1379"/>
                </a:cubicBezTo>
                <a:cubicBezTo>
                  <a:pt x="3660" y="1153"/>
                  <a:pt x="3609" y="928"/>
                  <a:pt x="3534" y="727"/>
                </a:cubicBezTo>
                <a:lnTo>
                  <a:pt x="325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25"/>
          <p:cNvSpPr/>
          <p:nvPr/>
        </p:nvSpPr>
        <p:spPr>
          <a:xfrm>
            <a:off x="512626" y="4361924"/>
            <a:ext cx="213449" cy="216728"/>
          </a:xfrm>
          <a:custGeom>
            <a:rect b="b" l="l" r="r" t="t"/>
            <a:pathLst>
              <a:path extrusionOk="0" h="6643" w="6542">
                <a:moveTo>
                  <a:pt x="3259" y="0"/>
                </a:moveTo>
                <a:lnTo>
                  <a:pt x="3008" y="727"/>
                </a:lnTo>
                <a:cubicBezTo>
                  <a:pt x="2933" y="928"/>
                  <a:pt x="2883" y="1153"/>
                  <a:pt x="2883" y="1379"/>
                </a:cubicBezTo>
                <a:cubicBezTo>
                  <a:pt x="2883" y="2231"/>
                  <a:pt x="2206" y="2908"/>
                  <a:pt x="1354" y="2908"/>
                </a:cubicBezTo>
                <a:lnTo>
                  <a:pt x="1229" y="2908"/>
                </a:lnTo>
                <a:cubicBezTo>
                  <a:pt x="903" y="2908"/>
                  <a:pt x="602" y="2983"/>
                  <a:pt x="326" y="3133"/>
                </a:cubicBezTo>
                <a:lnTo>
                  <a:pt x="0" y="3309"/>
                </a:lnTo>
                <a:lnTo>
                  <a:pt x="326" y="3484"/>
                </a:lnTo>
                <a:cubicBezTo>
                  <a:pt x="602" y="3635"/>
                  <a:pt x="903" y="3710"/>
                  <a:pt x="1229" y="3710"/>
                </a:cubicBezTo>
                <a:lnTo>
                  <a:pt x="1354" y="3710"/>
                </a:lnTo>
                <a:cubicBezTo>
                  <a:pt x="2206" y="3710"/>
                  <a:pt x="2883" y="4412"/>
                  <a:pt x="2883" y="5239"/>
                </a:cubicBezTo>
                <a:cubicBezTo>
                  <a:pt x="2883" y="5464"/>
                  <a:pt x="2933" y="5690"/>
                  <a:pt x="3008" y="5915"/>
                </a:cubicBezTo>
                <a:lnTo>
                  <a:pt x="3259" y="6642"/>
                </a:lnTo>
                <a:lnTo>
                  <a:pt x="3534" y="5915"/>
                </a:lnTo>
                <a:cubicBezTo>
                  <a:pt x="3609" y="5690"/>
                  <a:pt x="3660" y="5464"/>
                  <a:pt x="3660" y="5239"/>
                </a:cubicBezTo>
                <a:cubicBezTo>
                  <a:pt x="3660" y="4412"/>
                  <a:pt x="4336" y="3710"/>
                  <a:pt x="5188" y="3710"/>
                </a:cubicBezTo>
                <a:lnTo>
                  <a:pt x="5314" y="3710"/>
                </a:lnTo>
                <a:cubicBezTo>
                  <a:pt x="5640" y="3710"/>
                  <a:pt x="5940" y="3635"/>
                  <a:pt x="6216" y="3484"/>
                </a:cubicBezTo>
                <a:lnTo>
                  <a:pt x="6542" y="3309"/>
                </a:lnTo>
                <a:lnTo>
                  <a:pt x="6216" y="3133"/>
                </a:lnTo>
                <a:cubicBezTo>
                  <a:pt x="5940" y="2983"/>
                  <a:pt x="5640" y="2908"/>
                  <a:pt x="5314" y="2908"/>
                </a:cubicBezTo>
                <a:lnTo>
                  <a:pt x="5188" y="2908"/>
                </a:lnTo>
                <a:cubicBezTo>
                  <a:pt x="4336" y="2908"/>
                  <a:pt x="3660" y="2231"/>
                  <a:pt x="3660" y="1379"/>
                </a:cubicBezTo>
                <a:cubicBezTo>
                  <a:pt x="3660" y="1153"/>
                  <a:pt x="3609" y="928"/>
                  <a:pt x="3534" y="727"/>
                </a:cubicBezTo>
                <a:lnTo>
                  <a:pt x="325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25"/>
          <p:cNvSpPr/>
          <p:nvPr/>
        </p:nvSpPr>
        <p:spPr>
          <a:xfrm>
            <a:off x="425750" y="4094568"/>
            <a:ext cx="160181" cy="162637"/>
          </a:xfrm>
          <a:custGeom>
            <a:rect b="b" l="l" r="r" t="t"/>
            <a:pathLst>
              <a:path extrusionOk="0" h="6643" w="6542">
                <a:moveTo>
                  <a:pt x="3259" y="0"/>
                </a:moveTo>
                <a:lnTo>
                  <a:pt x="3008" y="727"/>
                </a:lnTo>
                <a:cubicBezTo>
                  <a:pt x="2933" y="928"/>
                  <a:pt x="2883" y="1153"/>
                  <a:pt x="2883" y="1379"/>
                </a:cubicBezTo>
                <a:cubicBezTo>
                  <a:pt x="2883" y="2231"/>
                  <a:pt x="2206" y="2908"/>
                  <a:pt x="1354" y="2908"/>
                </a:cubicBezTo>
                <a:lnTo>
                  <a:pt x="1229" y="2908"/>
                </a:lnTo>
                <a:cubicBezTo>
                  <a:pt x="903" y="2908"/>
                  <a:pt x="602" y="2983"/>
                  <a:pt x="326" y="3133"/>
                </a:cubicBezTo>
                <a:lnTo>
                  <a:pt x="0" y="3309"/>
                </a:lnTo>
                <a:lnTo>
                  <a:pt x="326" y="3484"/>
                </a:lnTo>
                <a:cubicBezTo>
                  <a:pt x="602" y="3635"/>
                  <a:pt x="903" y="3710"/>
                  <a:pt x="1229" y="3710"/>
                </a:cubicBezTo>
                <a:lnTo>
                  <a:pt x="1354" y="3710"/>
                </a:lnTo>
                <a:cubicBezTo>
                  <a:pt x="2206" y="3710"/>
                  <a:pt x="2883" y="4412"/>
                  <a:pt x="2883" y="5239"/>
                </a:cubicBezTo>
                <a:cubicBezTo>
                  <a:pt x="2883" y="5464"/>
                  <a:pt x="2933" y="5690"/>
                  <a:pt x="3008" y="5915"/>
                </a:cubicBezTo>
                <a:lnTo>
                  <a:pt x="3259" y="6642"/>
                </a:lnTo>
                <a:lnTo>
                  <a:pt x="3534" y="5915"/>
                </a:lnTo>
                <a:cubicBezTo>
                  <a:pt x="3609" y="5690"/>
                  <a:pt x="3660" y="5464"/>
                  <a:pt x="3660" y="5239"/>
                </a:cubicBezTo>
                <a:cubicBezTo>
                  <a:pt x="3660" y="4412"/>
                  <a:pt x="4336" y="3710"/>
                  <a:pt x="5188" y="3710"/>
                </a:cubicBezTo>
                <a:lnTo>
                  <a:pt x="5314" y="3710"/>
                </a:lnTo>
                <a:cubicBezTo>
                  <a:pt x="5640" y="3710"/>
                  <a:pt x="5940" y="3635"/>
                  <a:pt x="6216" y="3484"/>
                </a:cubicBezTo>
                <a:lnTo>
                  <a:pt x="6542" y="3309"/>
                </a:lnTo>
                <a:lnTo>
                  <a:pt x="6216" y="3133"/>
                </a:lnTo>
                <a:cubicBezTo>
                  <a:pt x="5940" y="2983"/>
                  <a:pt x="5640" y="2908"/>
                  <a:pt x="5314" y="2908"/>
                </a:cubicBezTo>
                <a:lnTo>
                  <a:pt x="5188" y="2908"/>
                </a:lnTo>
                <a:cubicBezTo>
                  <a:pt x="4336" y="2908"/>
                  <a:pt x="3660" y="2231"/>
                  <a:pt x="3660" y="1379"/>
                </a:cubicBezTo>
                <a:cubicBezTo>
                  <a:pt x="3660" y="1153"/>
                  <a:pt x="3609" y="928"/>
                  <a:pt x="3534" y="727"/>
                </a:cubicBezTo>
                <a:lnTo>
                  <a:pt x="325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0" name="Google Shape;470;p25"/>
          <p:cNvGrpSpPr/>
          <p:nvPr/>
        </p:nvGrpSpPr>
        <p:grpSpPr>
          <a:xfrm>
            <a:off x="8268066" y="539398"/>
            <a:ext cx="325665" cy="773924"/>
            <a:chOff x="478438" y="3313050"/>
            <a:chExt cx="469325" cy="1115325"/>
          </a:xfrm>
        </p:grpSpPr>
        <p:sp>
          <p:nvSpPr>
            <p:cNvPr id="471" name="Google Shape;471;p25"/>
            <p:cNvSpPr/>
            <p:nvPr/>
          </p:nvSpPr>
          <p:spPr>
            <a:xfrm>
              <a:off x="478438" y="4023725"/>
              <a:ext cx="125325" cy="156525"/>
            </a:xfrm>
            <a:custGeom>
              <a:rect b="b" l="l" r="r" t="t"/>
              <a:pathLst>
                <a:path extrusionOk="0" h="6261" w="5013">
                  <a:moveTo>
                    <a:pt x="4787" y="1"/>
                  </a:moveTo>
                  <a:cubicBezTo>
                    <a:pt x="4721" y="1"/>
                    <a:pt x="4657" y="34"/>
                    <a:pt x="4612" y="95"/>
                  </a:cubicBezTo>
                  <a:lnTo>
                    <a:pt x="75" y="5909"/>
                  </a:lnTo>
                  <a:cubicBezTo>
                    <a:pt x="0" y="6010"/>
                    <a:pt x="25" y="6135"/>
                    <a:pt x="126" y="6210"/>
                  </a:cubicBezTo>
                  <a:cubicBezTo>
                    <a:pt x="151" y="6235"/>
                    <a:pt x="201" y="6260"/>
                    <a:pt x="251" y="6260"/>
                  </a:cubicBezTo>
                  <a:cubicBezTo>
                    <a:pt x="301" y="6260"/>
                    <a:pt x="376" y="6235"/>
                    <a:pt x="401" y="6185"/>
                  </a:cubicBezTo>
                  <a:lnTo>
                    <a:pt x="4938" y="345"/>
                  </a:lnTo>
                  <a:cubicBezTo>
                    <a:pt x="5013" y="245"/>
                    <a:pt x="4988" y="120"/>
                    <a:pt x="4913" y="45"/>
                  </a:cubicBezTo>
                  <a:cubicBezTo>
                    <a:pt x="4873" y="15"/>
                    <a:pt x="4830" y="1"/>
                    <a:pt x="478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25"/>
            <p:cNvSpPr/>
            <p:nvPr/>
          </p:nvSpPr>
          <p:spPr>
            <a:xfrm>
              <a:off x="552988" y="4056950"/>
              <a:ext cx="80850" cy="120775"/>
            </a:xfrm>
            <a:custGeom>
              <a:rect b="b" l="l" r="r" t="t"/>
              <a:pathLst>
                <a:path extrusionOk="0" h="4831" w="3234">
                  <a:moveTo>
                    <a:pt x="2984" y="0"/>
                  </a:moveTo>
                  <a:cubicBezTo>
                    <a:pt x="2921" y="0"/>
                    <a:pt x="2863" y="33"/>
                    <a:pt x="2833" y="94"/>
                  </a:cubicBezTo>
                  <a:lnTo>
                    <a:pt x="76" y="4505"/>
                  </a:lnTo>
                  <a:cubicBezTo>
                    <a:pt x="1" y="4605"/>
                    <a:pt x="51" y="4731"/>
                    <a:pt x="151" y="4806"/>
                  </a:cubicBezTo>
                  <a:cubicBezTo>
                    <a:pt x="176" y="4831"/>
                    <a:pt x="201" y="4831"/>
                    <a:pt x="251" y="4831"/>
                  </a:cubicBezTo>
                  <a:cubicBezTo>
                    <a:pt x="327" y="4831"/>
                    <a:pt x="377" y="4806"/>
                    <a:pt x="427" y="4731"/>
                  </a:cubicBezTo>
                  <a:lnTo>
                    <a:pt x="3184" y="320"/>
                  </a:lnTo>
                  <a:cubicBezTo>
                    <a:pt x="3234" y="219"/>
                    <a:pt x="3209" y="94"/>
                    <a:pt x="3108" y="44"/>
                  </a:cubicBezTo>
                  <a:cubicBezTo>
                    <a:pt x="3069" y="14"/>
                    <a:pt x="3025" y="0"/>
                    <a:pt x="298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25"/>
            <p:cNvSpPr/>
            <p:nvPr/>
          </p:nvSpPr>
          <p:spPr>
            <a:xfrm>
              <a:off x="561763" y="4113800"/>
              <a:ext cx="102775" cy="177975"/>
            </a:xfrm>
            <a:custGeom>
              <a:rect b="b" l="l" r="r" t="t"/>
              <a:pathLst>
                <a:path extrusionOk="0" h="7119" w="4111">
                  <a:moveTo>
                    <a:pt x="3874" y="1"/>
                  </a:moveTo>
                  <a:cubicBezTo>
                    <a:pt x="3796" y="1"/>
                    <a:pt x="3718" y="34"/>
                    <a:pt x="3685" y="101"/>
                  </a:cubicBezTo>
                  <a:lnTo>
                    <a:pt x="76" y="6818"/>
                  </a:lnTo>
                  <a:cubicBezTo>
                    <a:pt x="1" y="6918"/>
                    <a:pt x="51" y="7043"/>
                    <a:pt x="151" y="7093"/>
                  </a:cubicBezTo>
                  <a:cubicBezTo>
                    <a:pt x="176" y="7118"/>
                    <a:pt x="226" y="7118"/>
                    <a:pt x="251" y="7118"/>
                  </a:cubicBezTo>
                  <a:cubicBezTo>
                    <a:pt x="326" y="7118"/>
                    <a:pt x="402" y="7093"/>
                    <a:pt x="427" y="7018"/>
                  </a:cubicBezTo>
                  <a:lnTo>
                    <a:pt x="4061" y="301"/>
                  </a:lnTo>
                  <a:cubicBezTo>
                    <a:pt x="4111" y="201"/>
                    <a:pt x="4086" y="76"/>
                    <a:pt x="3986" y="26"/>
                  </a:cubicBezTo>
                  <a:cubicBezTo>
                    <a:pt x="3952" y="9"/>
                    <a:pt x="3913" y="1"/>
                    <a:pt x="387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25"/>
            <p:cNvSpPr/>
            <p:nvPr/>
          </p:nvSpPr>
          <p:spPr>
            <a:xfrm>
              <a:off x="621913" y="4158750"/>
              <a:ext cx="62675" cy="173125"/>
            </a:xfrm>
            <a:custGeom>
              <a:rect b="b" l="l" r="r" t="t"/>
              <a:pathLst>
                <a:path extrusionOk="0" h="6925" w="2507">
                  <a:moveTo>
                    <a:pt x="2269" y="1"/>
                  </a:moveTo>
                  <a:cubicBezTo>
                    <a:pt x="2173" y="1"/>
                    <a:pt x="2097" y="49"/>
                    <a:pt x="2056" y="132"/>
                  </a:cubicBezTo>
                  <a:lnTo>
                    <a:pt x="51" y="6649"/>
                  </a:lnTo>
                  <a:cubicBezTo>
                    <a:pt x="1" y="6774"/>
                    <a:pt x="76" y="6874"/>
                    <a:pt x="176" y="6924"/>
                  </a:cubicBezTo>
                  <a:lnTo>
                    <a:pt x="251" y="6924"/>
                  </a:lnTo>
                  <a:cubicBezTo>
                    <a:pt x="326" y="6924"/>
                    <a:pt x="402" y="6874"/>
                    <a:pt x="452" y="6774"/>
                  </a:cubicBezTo>
                  <a:lnTo>
                    <a:pt x="2457" y="258"/>
                  </a:lnTo>
                  <a:cubicBezTo>
                    <a:pt x="2507" y="157"/>
                    <a:pt x="2432" y="32"/>
                    <a:pt x="2331" y="7"/>
                  </a:cubicBezTo>
                  <a:cubicBezTo>
                    <a:pt x="2310" y="3"/>
                    <a:pt x="2289" y="1"/>
                    <a:pt x="226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25"/>
            <p:cNvSpPr/>
            <p:nvPr/>
          </p:nvSpPr>
          <p:spPr>
            <a:xfrm>
              <a:off x="811138" y="4013675"/>
              <a:ext cx="136625" cy="166575"/>
            </a:xfrm>
            <a:custGeom>
              <a:rect b="b" l="l" r="r" t="t"/>
              <a:pathLst>
                <a:path extrusionOk="0" h="6663" w="5465">
                  <a:moveTo>
                    <a:pt x="234" y="0"/>
                  </a:moveTo>
                  <a:cubicBezTo>
                    <a:pt x="189" y="0"/>
                    <a:pt x="143" y="14"/>
                    <a:pt x="101" y="46"/>
                  </a:cubicBezTo>
                  <a:cubicBezTo>
                    <a:pt x="26" y="121"/>
                    <a:pt x="1" y="246"/>
                    <a:pt x="76" y="346"/>
                  </a:cubicBezTo>
                  <a:lnTo>
                    <a:pt x="5063" y="6587"/>
                  </a:lnTo>
                  <a:cubicBezTo>
                    <a:pt x="5113" y="6637"/>
                    <a:pt x="5164" y="6662"/>
                    <a:pt x="5214" y="6662"/>
                  </a:cubicBezTo>
                  <a:cubicBezTo>
                    <a:pt x="5264" y="6662"/>
                    <a:pt x="5314" y="6662"/>
                    <a:pt x="5364" y="6612"/>
                  </a:cubicBezTo>
                  <a:cubicBezTo>
                    <a:pt x="5439" y="6562"/>
                    <a:pt x="5464" y="6412"/>
                    <a:pt x="5389" y="6336"/>
                  </a:cubicBezTo>
                  <a:lnTo>
                    <a:pt x="402" y="71"/>
                  </a:lnTo>
                  <a:cubicBezTo>
                    <a:pt x="358" y="27"/>
                    <a:pt x="297" y="0"/>
                    <a:pt x="23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25"/>
            <p:cNvSpPr/>
            <p:nvPr/>
          </p:nvSpPr>
          <p:spPr>
            <a:xfrm>
              <a:off x="792338" y="4056950"/>
              <a:ext cx="72075" cy="107000"/>
            </a:xfrm>
            <a:custGeom>
              <a:rect b="b" l="l" r="r" t="t"/>
              <a:pathLst>
                <a:path extrusionOk="0" h="4280" w="2883">
                  <a:moveTo>
                    <a:pt x="252" y="0"/>
                  </a:moveTo>
                  <a:cubicBezTo>
                    <a:pt x="209" y="0"/>
                    <a:pt x="166" y="14"/>
                    <a:pt x="126" y="44"/>
                  </a:cubicBezTo>
                  <a:cubicBezTo>
                    <a:pt x="26" y="94"/>
                    <a:pt x="1" y="219"/>
                    <a:pt x="51" y="320"/>
                  </a:cubicBezTo>
                  <a:lnTo>
                    <a:pt x="2457" y="4179"/>
                  </a:lnTo>
                  <a:cubicBezTo>
                    <a:pt x="2507" y="4229"/>
                    <a:pt x="2557" y="4280"/>
                    <a:pt x="2632" y="4280"/>
                  </a:cubicBezTo>
                  <a:cubicBezTo>
                    <a:pt x="2682" y="4280"/>
                    <a:pt x="2707" y="4254"/>
                    <a:pt x="2758" y="4254"/>
                  </a:cubicBezTo>
                  <a:cubicBezTo>
                    <a:pt x="2858" y="4179"/>
                    <a:pt x="2883" y="4054"/>
                    <a:pt x="2808" y="3954"/>
                  </a:cubicBezTo>
                  <a:lnTo>
                    <a:pt x="427" y="94"/>
                  </a:lnTo>
                  <a:cubicBezTo>
                    <a:pt x="381" y="33"/>
                    <a:pt x="317" y="0"/>
                    <a:pt x="25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25"/>
            <p:cNvSpPr/>
            <p:nvPr/>
          </p:nvSpPr>
          <p:spPr>
            <a:xfrm>
              <a:off x="777313" y="4096725"/>
              <a:ext cx="87100" cy="195675"/>
            </a:xfrm>
            <a:custGeom>
              <a:rect b="b" l="l" r="r" t="t"/>
              <a:pathLst>
                <a:path extrusionOk="0" h="7827" w="3484">
                  <a:moveTo>
                    <a:pt x="204" y="0"/>
                  </a:moveTo>
                  <a:cubicBezTo>
                    <a:pt x="186" y="0"/>
                    <a:pt x="168" y="3"/>
                    <a:pt x="151" y="7"/>
                  </a:cubicBezTo>
                  <a:cubicBezTo>
                    <a:pt x="50" y="57"/>
                    <a:pt x="0" y="182"/>
                    <a:pt x="25" y="283"/>
                  </a:cubicBezTo>
                  <a:lnTo>
                    <a:pt x="3058" y="7676"/>
                  </a:lnTo>
                  <a:cubicBezTo>
                    <a:pt x="3083" y="7776"/>
                    <a:pt x="3158" y="7826"/>
                    <a:pt x="3233" y="7826"/>
                  </a:cubicBezTo>
                  <a:cubicBezTo>
                    <a:pt x="3258" y="7826"/>
                    <a:pt x="3283" y="7801"/>
                    <a:pt x="3308" y="7801"/>
                  </a:cubicBezTo>
                  <a:cubicBezTo>
                    <a:pt x="3434" y="7751"/>
                    <a:pt x="3484" y="7626"/>
                    <a:pt x="3434" y="7526"/>
                  </a:cubicBezTo>
                  <a:lnTo>
                    <a:pt x="426" y="132"/>
                  </a:lnTo>
                  <a:cubicBezTo>
                    <a:pt x="385" y="49"/>
                    <a:pt x="292" y="0"/>
                    <a:pt x="20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25"/>
            <p:cNvSpPr/>
            <p:nvPr/>
          </p:nvSpPr>
          <p:spPr>
            <a:xfrm>
              <a:off x="745338" y="4138700"/>
              <a:ext cx="58925" cy="193175"/>
            </a:xfrm>
            <a:custGeom>
              <a:rect b="b" l="l" r="r" t="t"/>
              <a:pathLst>
                <a:path extrusionOk="0" h="7727" w="2357">
                  <a:moveTo>
                    <a:pt x="237" y="1"/>
                  </a:moveTo>
                  <a:cubicBezTo>
                    <a:pt x="217" y="1"/>
                    <a:pt x="197" y="3"/>
                    <a:pt x="176" y="7"/>
                  </a:cubicBezTo>
                  <a:cubicBezTo>
                    <a:pt x="76" y="32"/>
                    <a:pt x="1" y="157"/>
                    <a:pt x="26" y="258"/>
                  </a:cubicBezTo>
                  <a:lnTo>
                    <a:pt x="1906" y="7576"/>
                  </a:lnTo>
                  <a:cubicBezTo>
                    <a:pt x="1931" y="7676"/>
                    <a:pt x="2031" y="7726"/>
                    <a:pt x="2106" y="7726"/>
                  </a:cubicBezTo>
                  <a:lnTo>
                    <a:pt x="2181" y="7726"/>
                  </a:lnTo>
                  <a:cubicBezTo>
                    <a:pt x="2282" y="7701"/>
                    <a:pt x="2357" y="7601"/>
                    <a:pt x="2332" y="7476"/>
                  </a:cubicBezTo>
                  <a:lnTo>
                    <a:pt x="427" y="157"/>
                  </a:lnTo>
                  <a:cubicBezTo>
                    <a:pt x="406" y="53"/>
                    <a:pt x="333" y="1"/>
                    <a:pt x="23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25"/>
            <p:cNvSpPr/>
            <p:nvPr/>
          </p:nvSpPr>
          <p:spPr>
            <a:xfrm>
              <a:off x="705888" y="4186475"/>
              <a:ext cx="10675" cy="191125"/>
            </a:xfrm>
            <a:custGeom>
              <a:rect b="b" l="l" r="r" t="t"/>
              <a:pathLst>
                <a:path extrusionOk="0" h="7645" w="427">
                  <a:moveTo>
                    <a:pt x="201" y="1"/>
                  </a:moveTo>
                  <a:cubicBezTo>
                    <a:pt x="100" y="1"/>
                    <a:pt x="0" y="101"/>
                    <a:pt x="0" y="226"/>
                  </a:cubicBezTo>
                  <a:lnTo>
                    <a:pt x="0" y="7444"/>
                  </a:lnTo>
                  <a:cubicBezTo>
                    <a:pt x="0" y="7570"/>
                    <a:pt x="100" y="7645"/>
                    <a:pt x="201" y="7645"/>
                  </a:cubicBezTo>
                  <a:cubicBezTo>
                    <a:pt x="326" y="7645"/>
                    <a:pt x="426" y="7570"/>
                    <a:pt x="426" y="7444"/>
                  </a:cubicBezTo>
                  <a:lnTo>
                    <a:pt x="426" y="226"/>
                  </a:lnTo>
                  <a:cubicBezTo>
                    <a:pt x="426" y="101"/>
                    <a:pt x="326" y="1"/>
                    <a:pt x="20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25"/>
            <p:cNvSpPr/>
            <p:nvPr/>
          </p:nvSpPr>
          <p:spPr>
            <a:xfrm>
              <a:off x="678313" y="4363175"/>
              <a:ext cx="65175" cy="65200"/>
            </a:xfrm>
            <a:custGeom>
              <a:rect b="b" l="l" r="r" t="t"/>
              <a:pathLst>
                <a:path extrusionOk="0" h="2608" w="2607">
                  <a:moveTo>
                    <a:pt x="1304" y="1"/>
                  </a:moveTo>
                  <a:cubicBezTo>
                    <a:pt x="602" y="1"/>
                    <a:pt x="0" y="577"/>
                    <a:pt x="0" y="1304"/>
                  </a:cubicBezTo>
                  <a:cubicBezTo>
                    <a:pt x="0" y="2031"/>
                    <a:pt x="602" y="2607"/>
                    <a:pt x="1304" y="2607"/>
                  </a:cubicBezTo>
                  <a:cubicBezTo>
                    <a:pt x="2030" y="2607"/>
                    <a:pt x="2607" y="2031"/>
                    <a:pt x="2607" y="1304"/>
                  </a:cubicBezTo>
                  <a:cubicBezTo>
                    <a:pt x="2607" y="577"/>
                    <a:pt x="2030" y="1"/>
                    <a:pt x="130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25"/>
            <p:cNvSpPr/>
            <p:nvPr/>
          </p:nvSpPr>
          <p:spPr>
            <a:xfrm>
              <a:off x="527313" y="3313050"/>
              <a:ext cx="371575" cy="775700"/>
            </a:xfrm>
            <a:custGeom>
              <a:rect b="b" l="l" r="r" t="t"/>
              <a:pathLst>
                <a:path extrusionOk="0" h="31028" w="14863">
                  <a:moveTo>
                    <a:pt x="7369" y="1830"/>
                  </a:moveTo>
                  <a:lnTo>
                    <a:pt x="13935" y="14111"/>
                  </a:lnTo>
                  <a:lnTo>
                    <a:pt x="7419" y="28973"/>
                  </a:lnTo>
                  <a:lnTo>
                    <a:pt x="927" y="14762"/>
                  </a:lnTo>
                  <a:lnTo>
                    <a:pt x="7369" y="1830"/>
                  </a:lnTo>
                  <a:close/>
                  <a:moveTo>
                    <a:pt x="7344" y="0"/>
                  </a:moveTo>
                  <a:lnTo>
                    <a:pt x="0" y="14737"/>
                  </a:lnTo>
                  <a:lnTo>
                    <a:pt x="7444" y="31028"/>
                  </a:lnTo>
                  <a:lnTo>
                    <a:pt x="14862" y="14061"/>
                  </a:lnTo>
                  <a:lnTo>
                    <a:pt x="734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25"/>
            <p:cNvSpPr/>
            <p:nvPr/>
          </p:nvSpPr>
          <p:spPr>
            <a:xfrm>
              <a:off x="623788" y="3334350"/>
              <a:ext cx="92150" cy="337750"/>
            </a:xfrm>
            <a:custGeom>
              <a:rect b="b" l="l" r="r" t="t"/>
              <a:pathLst>
                <a:path extrusionOk="0" h="13510" w="3686">
                  <a:moveTo>
                    <a:pt x="3284" y="0"/>
                  </a:moveTo>
                  <a:lnTo>
                    <a:pt x="1" y="13409"/>
                  </a:lnTo>
                  <a:lnTo>
                    <a:pt x="402" y="13509"/>
                  </a:lnTo>
                  <a:lnTo>
                    <a:pt x="3685" y="101"/>
                  </a:lnTo>
                  <a:lnTo>
                    <a:pt x="328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25"/>
            <p:cNvSpPr/>
            <p:nvPr/>
          </p:nvSpPr>
          <p:spPr>
            <a:xfrm>
              <a:off x="705888" y="3334350"/>
              <a:ext cx="104650" cy="338375"/>
            </a:xfrm>
            <a:custGeom>
              <a:rect b="b" l="l" r="r" t="t"/>
              <a:pathLst>
                <a:path extrusionOk="0" h="13535" w="4186">
                  <a:moveTo>
                    <a:pt x="401" y="0"/>
                  </a:moveTo>
                  <a:lnTo>
                    <a:pt x="0" y="126"/>
                  </a:lnTo>
                  <a:lnTo>
                    <a:pt x="3784" y="13534"/>
                  </a:lnTo>
                  <a:lnTo>
                    <a:pt x="4186" y="13409"/>
                  </a:lnTo>
                  <a:lnTo>
                    <a:pt x="40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25"/>
            <p:cNvSpPr/>
            <p:nvPr/>
          </p:nvSpPr>
          <p:spPr>
            <a:xfrm>
              <a:off x="539213" y="3665800"/>
              <a:ext cx="336500" cy="10675"/>
            </a:xfrm>
            <a:custGeom>
              <a:rect b="b" l="l" r="r" t="t"/>
              <a:pathLst>
                <a:path extrusionOk="0" h="427" w="13460">
                  <a:moveTo>
                    <a:pt x="0" y="1"/>
                  </a:moveTo>
                  <a:lnTo>
                    <a:pt x="0" y="427"/>
                  </a:lnTo>
                  <a:lnTo>
                    <a:pt x="13459" y="427"/>
                  </a:lnTo>
                  <a:lnTo>
                    <a:pt x="1345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25"/>
            <p:cNvSpPr/>
            <p:nvPr/>
          </p:nvSpPr>
          <p:spPr>
            <a:xfrm>
              <a:off x="623788" y="3670200"/>
              <a:ext cx="94650" cy="394125"/>
            </a:xfrm>
            <a:custGeom>
              <a:rect b="b" l="l" r="r" t="t"/>
              <a:pathLst>
                <a:path extrusionOk="0" h="15765" w="3786">
                  <a:moveTo>
                    <a:pt x="402" y="0"/>
                  </a:moveTo>
                  <a:lnTo>
                    <a:pt x="1" y="75"/>
                  </a:lnTo>
                  <a:lnTo>
                    <a:pt x="3359" y="15765"/>
                  </a:lnTo>
                  <a:lnTo>
                    <a:pt x="3785" y="15689"/>
                  </a:lnTo>
                  <a:lnTo>
                    <a:pt x="40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25"/>
            <p:cNvSpPr/>
            <p:nvPr/>
          </p:nvSpPr>
          <p:spPr>
            <a:xfrm>
              <a:off x="707763" y="3669575"/>
              <a:ext cx="102775" cy="380975"/>
            </a:xfrm>
            <a:custGeom>
              <a:rect b="b" l="l" r="r" t="t"/>
              <a:pathLst>
                <a:path extrusionOk="0" h="15239" w="4111">
                  <a:moveTo>
                    <a:pt x="3709" y="0"/>
                  </a:moveTo>
                  <a:lnTo>
                    <a:pt x="0" y="15163"/>
                  </a:lnTo>
                  <a:lnTo>
                    <a:pt x="426" y="15238"/>
                  </a:lnTo>
                  <a:lnTo>
                    <a:pt x="4111" y="100"/>
                  </a:lnTo>
                  <a:lnTo>
                    <a:pt x="370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8" name="Shape 28"/>
        <p:cNvGrpSpPr/>
        <p:nvPr/>
      </p:nvGrpSpPr>
      <p:grpSpPr>
        <a:xfrm>
          <a:off x="0" y="0"/>
          <a:ext cx="0" cy="0"/>
          <a:chOff x="0" y="0"/>
          <a:chExt cx="0" cy="0"/>
        </a:xfrm>
      </p:grpSpPr>
      <p:sp>
        <p:nvSpPr>
          <p:cNvPr id="29" name="Google Shape;29;p4"/>
          <p:cNvSpPr/>
          <p:nvPr/>
        </p:nvSpPr>
        <p:spPr>
          <a:xfrm>
            <a:off x="301650" y="260700"/>
            <a:ext cx="8540700" cy="4622100"/>
          </a:xfrm>
          <a:prstGeom prst="roundRect">
            <a:avLst>
              <a:gd fmla="val 5450"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4"/>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2"/>
              </a:buClr>
              <a:buSzPts val="3000"/>
              <a:buNone/>
              <a:defRPr>
                <a:solidFill>
                  <a:schemeClr val="dk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1" name="Google Shape;31;p4"/>
          <p:cNvSpPr txBox="1"/>
          <p:nvPr>
            <p:ph idx="1" type="body"/>
          </p:nvPr>
        </p:nvSpPr>
        <p:spPr>
          <a:xfrm>
            <a:off x="720000" y="1215750"/>
            <a:ext cx="7704000" cy="3388200"/>
          </a:xfrm>
          <a:prstGeom prst="rect">
            <a:avLst/>
          </a:prstGeom>
        </p:spPr>
        <p:txBody>
          <a:bodyPr anchorCtr="0" anchor="ctr" bIns="91425" lIns="91425" spcFirstLastPara="1" rIns="91425" wrap="square" tIns="91425">
            <a:noAutofit/>
          </a:bodyPr>
          <a:lstStyle>
            <a:lvl1pPr indent="-304800" lvl="0" marL="457200" rtl="0">
              <a:lnSpc>
                <a:spcPct val="100000"/>
              </a:lnSpc>
              <a:spcBef>
                <a:spcPts val="0"/>
              </a:spcBef>
              <a:spcAft>
                <a:spcPts val="0"/>
              </a:spcAft>
              <a:buClr>
                <a:schemeClr val="dk1"/>
              </a:buClr>
              <a:buSzPts val="1200"/>
              <a:buAutoNum type="arabicPeriod"/>
              <a:defRPr sz="1250">
                <a:solidFill>
                  <a:schemeClr val="dk1"/>
                </a:solidFill>
              </a:defRPr>
            </a:lvl1pPr>
            <a:lvl2pPr indent="-304800" lvl="1" marL="914400" rtl="0">
              <a:lnSpc>
                <a:spcPct val="115000"/>
              </a:lnSpc>
              <a:spcBef>
                <a:spcPts val="1600"/>
              </a:spcBef>
              <a:spcAft>
                <a:spcPts val="0"/>
              </a:spcAft>
              <a:buClr>
                <a:schemeClr val="dk1"/>
              </a:buClr>
              <a:buSzPts val="1200"/>
              <a:buFont typeface="Roboto Condensed Light"/>
              <a:buAutoNum type="alphaLcPeriod"/>
              <a:defRPr>
                <a:solidFill>
                  <a:schemeClr val="dk1"/>
                </a:solidFill>
              </a:defRPr>
            </a:lvl2pPr>
            <a:lvl3pPr indent="-304800" lvl="2" marL="1371600" rtl="0">
              <a:lnSpc>
                <a:spcPct val="115000"/>
              </a:lnSpc>
              <a:spcBef>
                <a:spcPts val="1600"/>
              </a:spcBef>
              <a:spcAft>
                <a:spcPts val="0"/>
              </a:spcAft>
              <a:buClr>
                <a:schemeClr val="dk1"/>
              </a:buClr>
              <a:buSzPts val="1200"/>
              <a:buFont typeface="Roboto Condensed Light"/>
              <a:buAutoNum type="romanLcPeriod"/>
              <a:defRPr>
                <a:solidFill>
                  <a:schemeClr val="dk1"/>
                </a:solidFill>
              </a:defRPr>
            </a:lvl3pPr>
            <a:lvl4pPr indent="-304800" lvl="3" marL="1828800" rtl="0">
              <a:lnSpc>
                <a:spcPct val="115000"/>
              </a:lnSpc>
              <a:spcBef>
                <a:spcPts val="1600"/>
              </a:spcBef>
              <a:spcAft>
                <a:spcPts val="0"/>
              </a:spcAft>
              <a:buClr>
                <a:schemeClr val="dk1"/>
              </a:buClr>
              <a:buSzPts val="1200"/>
              <a:buFont typeface="Roboto Condensed Light"/>
              <a:buAutoNum type="arabicPeriod"/>
              <a:defRPr>
                <a:solidFill>
                  <a:schemeClr val="dk1"/>
                </a:solidFill>
              </a:defRPr>
            </a:lvl4pPr>
            <a:lvl5pPr indent="-304800" lvl="4" marL="2286000" rtl="0">
              <a:lnSpc>
                <a:spcPct val="115000"/>
              </a:lnSpc>
              <a:spcBef>
                <a:spcPts val="1600"/>
              </a:spcBef>
              <a:spcAft>
                <a:spcPts val="0"/>
              </a:spcAft>
              <a:buClr>
                <a:schemeClr val="dk1"/>
              </a:buClr>
              <a:buSzPts val="1200"/>
              <a:buFont typeface="Roboto Condensed Light"/>
              <a:buAutoNum type="alphaLcPeriod"/>
              <a:defRPr>
                <a:solidFill>
                  <a:schemeClr val="dk1"/>
                </a:solidFill>
              </a:defRPr>
            </a:lvl5pPr>
            <a:lvl6pPr indent="-304800" lvl="5" marL="2743200" rtl="0">
              <a:lnSpc>
                <a:spcPct val="115000"/>
              </a:lnSpc>
              <a:spcBef>
                <a:spcPts val="1600"/>
              </a:spcBef>
              <a:spcAft>
                <a:spcPts val="0"/>
              </a:spcAft>
              <a:buClr>
                <a:schemeClr val="dk1"/>
              </a:buClr>
              <a:buSzPts val="1200"/>
              <a:buFont typeface="Roboto Condensed Light"/>
              <a:buAutoNum type="romanLcPeriod"/>
              <a:defRPr>
                <a:solidFill>
                  <a:schemeClr val="dk1"/>
                </a:solidFill>
              </a:defRPr>
            </a:lvl6pPr>
            <a:lvl7pPr indent="-304800" lvl="6" marL="3200400" rtl="0">
              <a:lnSpc>
                <a:spcPct val="115000"/>
              </a:lnSpc>
              <a:spcBef>
                <a:spcPts val="1600"/>
              </a:spcBef>
              <a:spcAft>
                <a:spcPts val="0"/>
              </a:spcAft>
              <a:buClr>
                <a:schemeClr val="dk1"/>
              </a:buClr>
              <a:buSzPts val="1200"/>
              <a:buFont typeface="Roboto Condensed Light"/>
              <a:buAutoNum type="arabicPeriod"/>
              <a:defRPr>
                <a:solidFill>
                  <a:schemeClr val="dk1"/>
                </a:solidFill>
              </a:defRPr>
            </a:lvl7pPr>
            <a:lvl8pPr indent="-304800" lvl="7" marL="3657600" rtl="0">
              <a:lnSpc>
                <a:spcPct val="115000"/>
              </a:lnSpc>
              <a:spcBef>
                <a:spcPts val="1600"/>
              </a:spcBef>
              <a:spcAft>
                <a:spcPts val="0"/>
              </a:spcAft>
              <a:buClr>
                <a:schemeClr val="dk1"/>
              </a:buClr>
              <a:buSzPts val="1200"/>
              <a:buFont typeface="Roboto Condensed Light"/>
              <a:buAutoNum type="alphaLcPeriod"/>
              <a:defRPr>
                <a:solidFill>
                  <a:schemeClr val="dk1"/>
                </a:solidFill>
              </a:defRPr>
            </a:lvl8pPr>
            <a:lvl9pPr indent="-304800" lvl="8" marL="4114800" rtl="0">
              <a:lnSpc>
                <a:spcPct val="115000"/>
              </a:lnSpc>
              <a:spcBef>
                <a:spcPts val="1600"/>
              </a:spcBef>
              <a:spcAft>
                <a:spcPts val="1600"/>
              </a:spcAft>
              <a:buClr>
                <a:schemeClr val="dk1"/>
              </a:buClr>
              <a:buSzPts val="1200"/>
              <a:buFont typeface="Roboto Condensed Light"/>
              <a:buAutoNum type="romanLcPeriod"/>
              <a:defRPr>
                <a:solidFill>
                  <a:schemeClr val="dk1"/>
                </a:solidFill>
              </a:defRPr>
            </a:lvl9pPr>
          </a:lstStyle>
          <a:p/>
        </p:txBody>
      </p:sp>
      <p:sp>
        <p:nvSpPr>
          <p:cNvPr id="32" name="Google Shape;32;p4"/>
          <p:cNvSpPr/>
          <p:nvPr/>
        </p:nvSpPr>
        <p:spPr>
          <a:xfrm flipH="1">
            <a:off x="8269759" y="4316052"/>
            <a:ext cx="220220" cy="223620"/>
          </a:xfrm>
          <a:custGeom>
            <a:rect b="b" l="l" r="r" t="t"/>
            <a:pathLst>
              <a:path extrusionOk="0" h="6643" w="6542">
                <a:moveTo>
                  <a:pt x="3259" y="0"/>
                </a:moveTo>
                <a:lnTo>
                  <a:pt x="3008" y="727"/>
                </a:lnTo>
                <a:cubicBezTo>
                  <a:pt x="2933" y="928"/>
                  <a:pt x="2883" y="1153"/>
                  <a:pt x="2883" y="1379"/>
                </a:cubicBezTo>
                <a:cubicBezTo>
                  <a:pt x="2883" y="2231"/>
                  <a:pt x="2206" y="2908"/>
                  <a:pt x="1354" y="2908"/>
                </a:cubicBezTo>
                <a:lnTo>
                  <a:pt x="1229" y="2908"/>
                </a:lnTo>
                <a:cubicBezTo>
                  <a:pt x="903" y="2908"/>
                  <a:pt x="602" y="2983"/>
                  <a:pt x="326" y="3133"/>
                </a:cubicBezTo>
                <a:lnTo>
                  <a:pt x="0" y="3309"/>
                </a:lnTo>
                <a:lnTo>
                  <a:pt x="326" y="3484"/>
                </a:lnTo>
                <a:cubicBezTo>
                  <a:pt x="602" y="3635"/>
                  <a:pt x="903" y="3710"/>
                  <a:pt x="1229" y="3710"/>
                </a:cubicBezTo>
                <a:lnTo>
                  <a:pt x="1354" y="3710"/>
                </a:lnTo>
                <a:cubicBezTo>
                  <a:pt x="2206" y="3710"/>
                  <a:pt x="2883" y="4412"/>
                  <a:pt x="2883" y="5239"/>
                </a:cubicBezTo>
                <a:cubicBezTo>
                  <a:pt x="2883" y="5464"/>
                  <a:pt x="2933" y="5690"/>
                  <a:pt x="3008" y="5915"/>
                </a:cubicBezTo>
                <a:lnTo>
                  <a:pt x="3259" y="6642"/>
                </a:lnTo>
                <a:lnTo>
                  <a:pt x="3534" y="5915"/>
                </a:lnTo>
                <a:cubicBezTo>
                  <a:pt x="3609" y="5690"/>
                  <a:pt x="3660" y="5464"/>
                  <a:pt x="3660" y="5239"/>
                </a:cubicBezTo>
                <a:cubicBezTo>
                  <a:pt x="3660" y="4412"/>
                  <a:pt x="4336" y="3710"/>
                  <a:pt x="5188" y="3710"/>
                </a:cubicBezTo>
                <a:lnTo>
                  <a:pt x="5314" y="3710"/>
                </a:lnTo>
                <a:cubicBezTo>
                  <a:pt x="5640" y="3710"/>
                  <a:pt x="5940" y="3635"/>
                  <a:pt x="6216" y="3484"/>
                </a:cubicBezTo>
                <a:lnTo>
                  <a:pt x="6542" y="3309"/>
                </a:lnTo>
                <a:lnTo>
                  <a:pt x="6216" y="3133"/>
                </a:lnTo>
                <a:cubicBezTo>
                  <a:pt x="5940" y="2983"/>
                  <a:pt x="5640" y="2908"/>
                  <a:pt x="5314" y="2908"/>
                </a:cubicBezTo>
                <a:lnTo>
                  <a:pt x="5188" y="2908"/>
                </a:lnTo>
                <a:cubicBezTo>
                  <a:pt x="4336" y="2908"/>
                  <a:pt x="3660" y="2231"/>
                  <a:pt x="3660" y="1379"/>
                </a:cubicBezTo>
                <a:cubicBezTo>
                  <a:pt x="3660" y="1153"/>
                  <a:pt x="3609" y="928"/>
                  <a:pt x="3534" y="727"/>
                </a:cubicBezTo>
                <a:lnTo>
                  <a:pt x="325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4"/>
          <p:cNvSpPr/>
          <p:nvPr/>
        </p:nvSpPr>
        <p:spPr>
          <a:xfrm flipH="1">
            <a:off x="8539159" y="4149846"/>
            <a:ext cx="163697" cy="166208"/>
          </a:xfrm>
          <a:custGeom>
            <a:rect b="b" l="l" r="r" t="t"/>
            <a:pathLst>
              <a:path extrusionOk="0" h="6643" w="6542">
                <a:moveTo>
                  <a:pt x="3259" y="0"/>
                </a:moveTo>
                <a:lnTo>
                  <a:pt x="3008" y="727"/>
                </a:lnTo>
                <a:cubicBezTo>
                  <a:pt x="2933" y="928"/>
                  <a:pt x="2883" y="1153"/>
                  <a:pt x="2883" y="1379"/>
                </a:cubicBezTo>
                <a:cubicBezTo>
                  <a:pt x="2883" y="2231"/>
                  <a:pt x="2206" y="2908"/>
                  <a:pt x="1354" y="2908"/>
                </a:cubicBezTo>
                <a:lnTo>
                  <a:pt x="1229" y="2908"/>
                </a:lnTo>
                <a:cubicBezTo>
                  <a:pt x="903" y="2908"/>
                  <a:pt x="602" y="2983"/>
                  <a:pt x="326" y="3133"/>
                </a:cubicBezTo>
                <a:lnTo>
                  <a:pt x="0" y="3309"/>
                </a:lnTo>
                <a:lnTo>
                  <a:pt x="326" y="3484"/>
                </a:lnTo>
                <a:cubicBezTo>
                  <a:pt x="602" y="3635"/>
                  <a:pt x="903" y="3710"/>
                  <a:pt x="1229" y="3710"/>
                </a:cubicBezTo>
                <a:lnTo>
                  <a:pt x="1354" y="3710"/>
                </a:lnTo>
                <a:cubicBezTo>
                  <a:pt x="2206" y="3710"/>
                  <a:pt x="2883" y="4412"/>
                  <a:pt x="2883" y="5239"/>
                </a:cubicBezTo>
                <a:cubicBezTo>
                  <a:pt x="2883" y="5464"/>
                  <a:pt x="2933" y="5690"/>
                  <a:pt x="3008" y="5915"/>
                </a:cubicBezTo>
                <a:lnTo>
                  <a:pt x="3259" y="6642"/>
                </a:lnTo>
                <a:lnTo>
                  <a:pt x="3534" y="5915"/>
                </a:lnTo>
                <a:cubicBezTo>
                  <a:pt x="3609" y="5690"/>
                  <a:pt x="3660" y="5464"/>
                  <a:pt x="3660" y="5239"/>
                </a:cubicBezTo>
                <a:cubicBezTo>
                  <a:pt x="3660" y="4412"/>
                  <a:pt x="4336" y="3710"/>
                  <a:pt x="5188" y="3710"/>
                </a:cubicBezTo>
                <a:lnTo>
                  <a:pt x="5314" y="3710"/>
                </a:lnTo>
                <a:cubicBezTo>
                  <a:pt x="5640" y="3710"/>
                  <a:pt x="5940" y="3635"/>
                  <a:pt x="6216" y="3484"/>
                </a:cubicBezTo>
                <a:lnTo>
                  <a:pt x="6542" y="3309"/>
                </a:lnTo>
                <a:lnTo>
                  <a:pt x="6216" y="3133"/>
                </a:lnTo>
                <a:cubicBezTo>
                  <a:pt x="5940" y="2983"/>
                  <a:pt x="5640" y="2908"/>
                  <a:pt x="5314" y="2908"/>
                </a:cubicBezTo>
                <a:lnTo>
                  <a:pt x="5188" y="2908"/>
                </a:lnTo>
                <a:cubicBezTo>
                  <a:pt x="4336" y="2908"/>
                  <a:pt x="3660" y="2231"/>
                  <a:pt x="3660" y="1379"/>
                </a:cubicBezTo>
                <a:cubicBezTo>
                  <a:pt x="3660" y="1153"/>
                  <a:pt x="3609" y="928"/>
                  <a:pt x="3534" y="727"/>
                </a:cubicBezTo>
                <a:lnTo>
                  <a:pt x="325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4"/>
          <p:cNvSpPr/>
          <p:nvPr/>
        </p:nvSpPr>
        <p:spPr>
          <a:xfrm flipH="1">
            <a:off x="8269759" y="3840976"/>
            <a:ext cx="220220" cy="223620"/>
          </a:xfrm>
          <a:custGeom>
            <a:rect b="b" l="l" r="r" t="t"/>
            <a:pathLst>
              <a:path extrusionOk="0" h="6643" w="6542">
                <a:moveTo>
                  <a:pt x="3259" y="0"/>
                </a:moveTo>
                <a:lnTo>
                  <a:pt x="3008" y="727"/>
                </a:lnTo>
                <a:cubicBezTo>
                  <a:pt x="2933" y="928"/>
                  <a:pt x="2883" y="1153"/>
                  <a:pt x="2883" y="1379"/>
                </a:cubicBezTo>
                <a:cubicBezTo>
                  <a:pt x="2883" y="2231"/>
                  <a:pt x="2206" y="2908"/>
                  <a:pt x="1354" y="2908"/>
                </a:cubicBezTo>
                <a:lnTo>
                  <a:pt x="1229" y="2908"/>
                </a:lnTo>
                <a:cubicBezTo>
                  <a:pt x="903" y="2908"/>
                  <a:pt x="602" y="2983"/>
                  <a:pt x="326" y="3133"/>
                </a:cubicBezTo>
                <a:lnTo>
                  <a:pt x="0" y="3309"/>
                </a:lnTo>
                <a:lnTo>
                  <a:pt x="326" y="3484"/>
                </a:lnTo>
                <a:cubicBezTo>
                  <a:pt x="602" y="3635"/>
                  <a:pt x="903" y="3710"/>
                  <a:pt x="1229" y="3710"/>
                </a:cubicBezTo>
                <a:lnTo>
                  <a:pt x="1354" y="3710"/>
                </a:lnTo>
                <a:cubicBezTo>
                  <a:pt x="2206" y="3710"/>
                  <a:pt x="2883" y="4412"/>
                  <a:pt x="2883" y="5239"/>
                </a:cubicBezTo>
                <a:cubicBezTo>
                  <a:pt x="2883" y="5464"/>
                  <a:pt x="2933" y="5690"/>
                  <a:pt x="3008" y="5915"/>
                </a:cubicBezTo>
                <a:lnTo>
                  <a:pt x="3259" y="6642"/>
                </a:lnTo>
                <a:lnTo>
                  <a:pt x="3534" y="5915"/>
                </a:lnTo>
                <a:cubicBezTo>
                  <a:pt x="3609" y="5690"/>
                  <a:pt x="3660" y="5464"/>
                  <a:pt x="3660" y="5239"/>
                </a:cubicBezTo>
                <a:cubicBezTo>
                  <a:pt x="3660" y="4412"/>
                  <a:pt x="4336" y="3710"/>
                  <a:pt x="5188" y="3710"/>
                </a:cubicBezTo>
                <a:lnTo>
                  <a:pt x="5314" y="3710"/>
                </a:lnTo>
                <a:cubicBezTo>
                  <a:pt x="5640" y="3710"/>
                  <a:pt x="5940" y="3635"/>
                  <a:pt x="6216" y="3484"/>
                </a:cubicBezTo>
                <a:lnTo>
                  <a:pt x="6542" y="3309"/>
                </a:lnTo>
                <a:lnTo>
                  <a:pt x="6216" y="3133"/>
                </a:lnTo>
                <a:cubicBezTo>
                  <a:pt x="5940" y="2983"/>
                  <a:pt x="5640" y="2908"/>
                  <a:pt x="5314" y="2908"/>
                </a:cubicBezTo>
                <a:lnTo>
                  <a:pt x="5188" y="2908"/>
                </a:lnTo>
                <a:cubicBezTo>
                  <a:pt x="4336" y="2908"/>
                  <a:pt x="3660" y="2231"/>
                  <a:pt x="3660" y="1379"/>
                </a:cubicBezTo>
                <a:cubicBezTo>
                  <a:pt x="3660" y="1153"/>
                  <a:pt x="3609" y="928"/>
                  <a:pt x="3534" y="727"/>
                </a:cubicBezTo>
                <a:lnTo>
                  <a:pt x="325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4"/>
          <p:cNvSpPr/>
          <p:nvPr/>
        </p:nvSpPr>
        <p:spPr>
          <a:xfrm flipH="1">
            <a:off x="510697" y="427588"/>
            <a:ext cx="220220" cy="223620"/>
          </a:xfrm>
          <a:custGeom>
            <a:rect b="b" l="l" r="r" t="t"/>
            <a:pathLst>
              <a:path extrusionOk="0" h="6643" w="6542">
                <a:moveTo>
                  <a:pt x="3259" y="0"/>
                </a:moveTo>
                <a:lnTo>
                  <a:pt x="3008" y="727"/>
                </a:lnTo>
                <a:cubicBezTo>
                  <a:pt x="2933" y="928"/>
                  <a:pt x="2883" y="1153"/>
                  <a:pt x="2883" y="1379"/>
                </a:cubicBezTo>
                <a:cubicBezTo>
                  <a:pt x="2883" y="2231"/>
                  <a:pt x="2206" y="2908"/>
                  <a:pt x="1354" y="2908"/>
                </a:cubicBezTo>
                <a:lnTo>
                  <a:pt x="1229" y="2908"/>
                </a:lnTo>
                <a:cubicBezTo>
                  <a:pt x="903" y="2908"/>
                  <a:pt x="602" y="2983"/>
                  <a:pt x="326" y="3133"/>
                </a:cubicBezTo>
                <a:lnTo>
                  <a:pt x="0" y="3309"/>
                </a:lnTo>
                <a:lnTo>
                  <a:pt x="326" y="3484"/>
                </a:lnTo>
                <a:cubicBezTo>
                  <a:pt x="602" y="3635"/>
                  <a:pt x="903" y="3710"/>
                  <a:pt x="1229" y="3710"/>
                </a:cubicBezTo>
                <a:lnTo>
                  <a:pt x="1354" y="3710"/>
                </a:lnTo>
                <a:cubicBezTo>
                  <a:pt x="2206" y="3710"/>
                  <a:pt x="2883" y="4412"/>
                  <a:pt x="2883" y="5239"/>
                </a:cubicBezTo>
                <a:cubicBezTo>
                  <a:pt x="2883" y="5464"/>
                  <a:pt x="2933" y="5690"/>
                  <a:pt x="3008" y="5915"/>
                </a:cubicBezTo>
                <a:lnTo>
                  <a:pt x="3259" y="6642"/>
                </a:lnTo>
                <a:lnTo>
                  <a:pt x="3534" y="5915"/>
                </a:lnTo>
                <a:cubicBezTo>
                  <a:pt x="3609" y="5690"/>
                  <a:pt x="3660" y="5464"/>
                  <a:pt x="3660" y="5239"/>
                </a:cubicBezTo>
                <a:cubicBezTo>
                  <a:pt x="3660" y="4412"/>
                  <a:pt x="4336" y="3710"/>
                  <a:pt x="5188" y="3710"/>
                </a:cubicBezTo>
                <a:lnTo>
                  <a:pt x="5314" y="3710"/>
                </a:lnTo>
                <a:cubicBezTo>
                  <a:pt x="5640" y="3710"/>
                  <a:pt x="5940" y="3635"/>
                  <a:pt x="6216" y="3484"/>
                </a:cubicBezTo>
                <a:lnTo>
                  <a:pt x="6542" y="3309"/>
                </a:lnTo>
                <a:lnTo>
                  <a:pt x="6216" y="3133"/>
                </a:lnTo>
                <a:cubicBezTo>
                  <a:pt x="5940" y="2983"/>
                  <a:pt x="5640" y="2908"/>
                  <a:pt x="5314" y="2908"/>
                </a:cubicBezTo>
                <a:lnTo>
                  <a:pt x="5188" y="2908"/>
                </a:lnTo>
                <a:cubicBezTo>
                  <a:pt x="4336" y="2908"/>
                  <a:pt x="3660" y="2231"/>
                  <a:pt x="3660" y="1379"/>
                </a:cubicBezTo>
                <a:cubicBezTo>
                  <a:pt x="3660" y="1153"/>
                  <a:pt x="3609" y="928"/>
                  <a:pt x="3534" y="727"/>
                </a:cubicBezTo>
                <a:lnTo>
                  <a:pt x="325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4"/>
          <p:cNvSpPr/>
          <p:nvPr/>
        </p:nvSpPr>
        <p:spPr>
          <a:xfrm flipH="1">
            <a:off x="400975" y="718025"/>
            <a:ext cx="197356" cy="200403"/>
          </a:xfrm>
          <a:custGeom>
            <a:rect b="b" l="l" r="r" t="t"/>
            <a:pathLst>
              <a:path extrusionOk="0" h="6643" w="6542">
                <a:moveTo>
                  <a:pt x="3259" y="0"/>
                </a:moveTo>
                <a:lnTo>
                  <a:pt x="3008" y="727"/>
                </a:lnTo>
                <a:cubicBezTo>
                  <a:pt x="2933" y="928"/>
                  <a:pt x="2883" y="1153"/>
                  <a:pt x="2883" y="1379"/>
                </a:cubicBezTo>
                <a:cubicBezTo>
                  <a:pt x="2883" y="2231"/>
                  <a:pt x="2206" y="2908"/>
                  <a:pt x="1354" y="2908"/>
                </a:cubicBezTo>
                <a:lnTo>
                  <a:pt x="1229" y="2908"/>
                </a:lnTo>
                <a:cubicBezTo>
                  <a:pt x="903" y="2908"/>
                  <a:pt x="602" y="2983"/>
                  <a:pt x="326" y="3133"/>
                </a:cubicBezTo>
                <a:lnTo>
                  <a:pt x="0" y="3309"/>
                </a:lnTo>
                <a:lnTo>
                  <a:pt x="326" y="3484"/>
                </a:lnTo>
                <a:cubicBezTo>
                  <a:pt x="602" y="3635"/>
                  <a:pt x="903" y="3710"/>
                  <a:pt x="1229" y="3710"/>
                </a:cubicBezTo>
                <a:lnTo>
                  <a:pt x="1354" y="3710"/>
                </a:lnTo>
                <a:cubicBezTo>
                  <a:pt x="2206" y="3710"/>
                  <a:pt x="2883" y="4412"/>
                  <a:pt x="2883" y="5239"/>
                </a:cubicBezTo>
                <a:cubicBezTo>
                  <a:pt x="2883" y="5464"/>
                  <a:pt x="2933" y="5690"/>
                  <a:pt x="3008" y="5915"/>
                </a:cubicBezTo>
                <a:lnTo>
                  <a:pt x="3259" y="6642"/>
                </a:lnTo>
                <a:lnTo>
                  <a:pt x="3534" y="5915"/>
                </a:lnTo>
                <a:cubicBezTo>
                  <a:pt x="3609" y="5690"/>
                  <a:pt x="3660" y="5464"/>
                  <a:pt x="3660" y="5239"/>
                </a:cubicBezTo>
                <a:cubicBezTo>
                  <a:pt x="3660" y="4412"/>
                  <a:pt x="4336" y="3710"/>
                  <a:pt x="5188" y="3710"/>
                </a:cubicBezTo>
                <a:lnTo>
                  <a:pt x="5314" y="3710"/>
                </a:lnTo>
                <a:cubicBezTo>
                  <a:pt x="5640" y="3710"/>
                  <a:pt x="5940" y="3635"/>
                  <a:pt x="6216" y="3484"/>
                </a:cubicBezTo>
                <a:lnTo>
                  <a:pt x="6542" y="3309"/>
                </a:lnTo>
                <a:lnTo>
                  <a:pt x="6216" y="3133"/>
                </a:lnTo>
                <a:cubicBezTo>
                  <a:pt x="5940" y="2983"/>
                  <a:pt x="5640" y="2908"/>
                  <a:pt x="5314" y="2908"/>
                </a:cubicBezTo>
                <a:lnTo>
                  <a:pt x="5188" y="2908"/>
                </a:lnTo>
                <a:cubicBezTo>
                  <a:pt x="4336" y="2908"/>
                  <a:pt x="3660" y="2231"/>
                  <a:pt x="3660" y="1379"/>
                </a:cubicBezTo>
                <a:cubicBezTo>
                  <a:pt x="3660" y="1153"/>
                  <a:pt x="3609" y="928"/>
                  <a:pt x="3534" y="727"/>
                </a:cubicBezTo>
                <a:lnTo>
                  <a:pt x="325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4"/>
          <p:cNvSpPr/>
          <p:nvPr/>
        </p:nvSpPr>
        <p:spPr>
          <a:xfrm flipH="1">
            <a:off x="510697" y="985251"/>
            <a:ext cx="220220" cy="223620"/>
          </a:xfrm>
          <a:custGeom>
            <a:rect b="b" l="l" r="r" t="t"/>
            <a:pathLst>
              <a:path extrusionOk="0" h="6643" w="6542">
                <a:moveTo>
                  <a:pt x="3259" y="0"/>
                </a:moveTo>
                <a:lnTo>
                  <a:pt x="3008" y="727"/>
                </a:lnTo>
                <a:cubicBezTo>
                  <a:pt x="2933" y="928"/>
                  <a:pt x="2883" y="1153"/>
                  <a:pt x="2883" y="1379"/>
                </a:cubicBezTo>
                <a:cubicBezTo>
                  <a:pt x="2883" y="2231"/>
                  <a:pt x="2206" y="2908"/>
                  <a:pt x="1354" y="2908"/>
                </a:cubicBezTo>
                <a:lnTo>
                  <a:pt x="1229" y="2908"/>
                </a:lnTo>
                <a:cubicBezTo>
                  <a:pt x="903" y="2908"/>
                  <a:pt x="602" y="2983"/>
                  <a:pt x="326" y="3133"/>
                </a:cubicBezTo>
                <a:lnTo>
                  <a:pt x="0" y="3309"/>
                </a:lnTo>
                <a:lnTo>
                  <a:pt x="326" y="3484"/>
                </a:lnTo>
                <a:cubicBezTo>
                  <a:pt x="602" y="3635"/>
                  <a:pt x="903" y="3710"/>
                  <a:pt x="1229" y="3710"/>
                </a:cubicBezTo>
                <a:lnTo>
                  <a:pt x="1354" y="3710"/>
                </a:lnTo>
                <a:cubicBezTo>
                  <a:pt x="2206" y="3710"/>
                  <a:pt x="2883" y="4412"/>
                  <a:pt x="2883" y="5239"/>
                </a:cubicBezTo>
                <a:cubicBezTo>
                  <a:pt x="2883" y="5464"/>
                  <a:pt x="2933" y="5690"/>
                  <a:pt x="3008" y="5915"/>
                </a:cubicBezTo>
                <a:lnTo>
                  <a:pt x="3259" y="6642"/>
                </a:lnTo>
                <a:lnTo>
                  <a:pt x="3534" y="5915"/>
                </a:lnTo>
                <a:cubicBezTo>
                  <a:pt x="3609" y="5690"/>
                  <a:pt x="3660" y="5464"/>
                  <a:pt x="3660" y="5239"/>
                </a:cubicBezTo>
                <a:cubicBezTo>
                  <a:pt x="3660" y="4412"/>
                  <a:pt x="4336" y="3710"/>
                  <a:pt x="5188" y="3710"/>
                </a:cubicBezTo>
                <a:lnTo>
                  <a:pt x="5314" y="3710"/>
                </a:lnTo>
                <a:cubicBezTo>
                  <a:pt x="5640" y="3710"/>
                  <a:pt x="5940" y="3635"/>
                  <a:pt x="6216" y="3484"/>
                </a:cubicBezTo>
                <a:lnTo>
                  <a:pt x="6542" y="3309"/>
                </a:lnTo>
                <a:lnTo>
                  <a:pt x="6216" y="3133"/>
                </a:lnTo>
                <a:cubicBezTo>
                  <a:pt x="5940" y="2983"/>
                  <a:pt x="5640" y="2908"/>
                  <a:pt x="5314" y="2908"/>
                </a:cubicBezTo>
                <a:lnTo>
                  <a:pt x="5188" y="2908"/>
                </a:lnTo>
                <a:cubicBezTo>
                  <a:pt x="4336" y="2908"/>
                  <a:pt x="3660" y="2231"/>
                  <a:pt x="3660" y="1379"/>
                </a:cubicBezTo>
                <a:cubicBezTo>
                  <a:pt x="3660" y="1153"/>
                  <a:pt x="3609" y="928"/>
                  <a:pt x="3534" y="727"/>
                </a:cubicBezTo>
                <a:lnTo>
                  <a:pt x="325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8" name="Shape 38"/>
        <p:cNvGrpSpPr/>
        <p:nvPr/>
      </p:nvGrpSpPr>
      <p:grpSpPr>
        <a:xfrm>
          <a:off x="0" y="0"/>
          <a:ext cx="0" cy="0"/>
          <a:chOff x="0" y="0"/>
          <a:chExt cx="0" cy="0"/>
        </a:xfrm>
      </p:grpSpPr>
      <p:sp>
        <p:nvSpPr>
          <p:cNvPr id="39" name="Google Shape;39;p5"/>
          <p:cNvSpPr/>
          <p:nvPr/>
        </p:nvSpPr>
        <p:spPr>
          <a:xfrm>
            <a:off x="301650" y="260700"/>
            <a:ext cx="8540700" cy="4622100"/>
          </a:xfrm>
          <a:prstGeom prst="roundRect">
            <a:avLst>
              <a:gd fmla="val 5450"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5"/>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41" name="Google Shape;41;p5"/>
          <p:cNvSpPr txBox="1"/>
          <p:nvPr>
            <p:ph idx="2" type="title"/>
          </p:nvPr>
        </p:nvSpPr>
        <p:spPr>
          <a:xfrm>
            <a:off x="1294100" y="2148388"/>
            <a:ext cx="2577600" cy="459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2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42" name="Google Shape;42;p5"/>
          <p:cNvSpPr txBox="1"/>
          <p:nvPr>
            <p:ph idx="3" type="title"/>
          </p:nvPr>
        </p:nvSpPr>
        <p:spPr>
          <a:xfrm>
            <a:off x="5272300" y="2148388"/>
            <a:ext cx="2577600" cy="459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2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43" name="Google Shape;43;p5"/>
          <p:cNvSpPr txBox="1"/>
          <p:nvPr>
            <p:ph idx="1" type="subTitle"/>
          </p:nvPr>
        </p:nvSpPr>
        <p:spPr>
          <a:xfrm>
            <a:off x="5272303" y="2607765"/>
            <a:ext cx="2577600" cy="1073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800"/>
              <a:buNone/>
              <a:defRPr b="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44" name="Google Shape;44;p5"/>
          <p:cNvSpPr txBox="1"/>
          <p:nvPr>
            <p:ph idx="4" type="subTitle"/>
          </p:nvPr>
        </p:nvSpPr>
        <p:spPr>
          <a:xfrm>
            <a:off x="1294100" y="2607765"/>
            <a:ext cx="2577600" cy="1073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800"/>
              <a:buNone/>
              <a:defRPr b="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grpSp>
        <p:nvGrpSpPr>
          <p:cNvPr id="45" name="Google Shape;45;p5"/>
          <p:cNvGrpSpPr/>
          <p:nvPr/>
        </p:nvGrpSpPr>
        <p:grpSpPr>
          <a:xfrm flipH="1">
            <a:off x="483600" y="626298"/>
            <a:ext cx="459018" cy="459298"/>
            <a:chOff x="876050" y="539400"/>
            <a:chExt cx="611780" cy="612153"/>
          </a:xfrm>
        </p:grpSpPr>
        <p:sp>
          <p:nvSpPr>
            <p:cNvPr id="46" name="Google Shape;46;p5"/>
            <p:cNvSpPr/>
            <p:nvPr/>
          </p:nvSpPr>
          <p:spPr>
            <a:xfrm>
              <a:off x="876050" y="539400"/>
              <a:ext cx="611780" cy="612153"/>
            </a:xfrm>
            <a:custGeom>
              <a:rect b="b" l="l" r="r" t="t"/>
              <a:pathLst>
                <a:path extrusionOk="0" h="41029" w="41004">
                  <a:moveTo>
                    <a:pt x="20502" y="0"/>
                  </a:moveTo>
                  <a:cubicBezTo>
                    <a:pt x="15289" y="0"/>
                    <a:pt x="10552" y="1955"/>
                    <a:pt x="6918" y="5163"/>
                  </a:cubicBezTo>
                  <a:cubicBezTo>
                    <a:pt x="9399" y="3509"/>
                    <a:pt x="12357" y="2557"/>
                    <a:pt x="15540" y="2557"/>
                  </a:cubicBezTo>
                  <a:cubicBezTo>
                    <a:pt x="24136" y="2557"/>
                    <a:pt x="31104" y="9499"/>
                    <a:pt x="31104" y="18096"/>
                  </a:cubicBezTo>
                  <a:cubicBezTo>
                    <a:pt x="31104" y="26692"/>
                    <a:pt x="24136" y="33635"/>
                    <a:pt x="15540" y="33635"/>
                  </a:cubicBezTo>
                  <a:cubicBezTo>
                    <a:pt x="7344" y="33635"/>
                    <a:pt x="627" y="27269"/>
                    <a:pt x="51" y="19223"/>
                  </a:cubicBezTo>
                  <a:cubicBezTo>
                    <a:pt x="26" y="19650"/>
                    <a:pt x="1" y="20076"/>
                    <a:pt x="1" y="20502"/>
                  </a:cubicBezTo>
                  <a:cubicBezTo>
                    <a:pt x="1" y="31830"/>
                    <a:pt x="9174" y="41028"/>
                    <a:pt x="20502" y="41028"/>
                  </a:cubicBezTo>
                  <a:cubicBezTo>
                    <a:pt x="31831" y="41028"/>
                    <a:pt x="41004" y="31830"/>
                    <a:pt x="41004" y="20502"/>
                  </a:cubicBezTo>
                  <a:cubicBezTo>
                    <a:pt x="41004" y="9198"/>
                    <a:pt x="31831" y="0"/>
                    <a:pt x="2050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5"/>
            <p:cNvSpPr/>
            <p:nvPr/>
          </p:nvSpPr>
          <p:spPr>
            <a:xfrm>
              <a:off x="1386516" y="941031"/>
              <a:ext cx="22828" cy="22828"/>
            </a:xfrm>
            <a:custGeom>
              <a:rect b="b" l="l" r="r" t="t"/>
              <a:pathLst>
                <a:path extrusionOk="0" h="1530" w="1530">
                  <a:moveTo>
                    <a:pt x="777" y="1"/>
                  </a:moveTo>
                  <a:cubicBezTo>
                    <a:pt x="351" y="1"/>
                    <a:pt x="1" y="352"/>
                    <a:pt x="1" y="778"/>
                  </a:cubicBezTo>
                  <a:cubicBezTo>
                    <a:pt x="1" y="1204"/>
                    <a:pt x="351" y="1530"/>
                    <a:pt x="777" y="1530"/>
                  </a:cubicBezTo>
                  <a:cubicBezTo>
                    <a:pt x="1204" y="1530"/>
                    <a:pt x="1529" y="1204"/>
                    <a:pt x="1529" y="778"/>
                  </a:cubicBezTo>
                  <a:cubicBezTo>
                    <a:pt x="1529" y="352"/>
                    <a:pt x="1204" y="1"/>
                    <a:pt x="77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5"/>
            <p:cNvSpPr/>
            <p:nvPr/>
          </p:nvSpPr>
          <p:spPr>
            <a:xfrm>
              <a:off x="1389888" y="733106"/>
              <a:ext cx="16084" cy="16099"/>
            </a:xfrm>
            <a:custGeom>
              <a:rect b="b" l="l" r="r" t="t"/>
              <a:pathLst>
                <a:path extrusionOk="0" h="1079" w="1078">
                  <a:moveTo>
                    <a:pt x="551" y="1"/>
                  </a:moveTo>
                  <a:cubicBezTo>
                    <a:pt x="251" y="1"/>
                    <a:pt x="0" y="251"/>
                    <a:pt x="0" y="527"/>
                  </a:cubicBezTo>
                  <a:cubicBezTo>
                    <a:pt x="0" y="828"/>
                    <a:pt x="251" y="1079"/>
                    <a:pt x="551" y="1079"/>
                  </a:cubicBezTo>
                  <a:cubicBezTo>
                    <a:pt x="852" y="1079"/>
                    <a:pt x="1078" y="828"/>
                    <a:pt x="1078" y="527"/>
                  </a:cubicBezTo>
                  <a:cubicBezTo>
                    <a:pt x="1078" y="251"/>
                    <a:pt x="852" y="1"/>
                    <a:pt x="55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5"/>
            <p:cNvSpPr/>
            <p:nvPr/>
          </p:nvSpPr>
          <p:spPr>
            <a:xfrm>
              <a:off x="1228322" y="1087258"/>
              <a:ext cx="16099" cy="16084"/>
            </a:xfrm>
            <a:custGeom>
              <a:rect b="b" l="l" r="r" t="t"/>
              <a:pathLst>
                <a:path extrusionOk="0" h="1078" w="1079">
                  <a:moveTo>
                    <a:pt x="552" y="0"/>
                  </a:moveTo>
                  <a:cubicBezTo>
                    <a:pt x="252" y="0"/>
                    <a:pt x="1" y="251"/>
                    <a:pt x="1" y="552"/>
                  </a:cubicBezTo>
                  <a:cubicBezTo>
                    <a:pt x="1" y="852"/>
                    <a:pt x="252" y="1078"/>
                    <a:pt x="552" y="1078"/>
                  </a:cubicBezTo>
                  <a:cubicBezTo>
                    <a:pt x="853" y="1078"/>
                    <a:pt x="1079" y="852"/>
                    <a:pt x="1079" y="552"/>
                  </a:cubicBezTo>
                  <a:cubicBezTo>
                    <a:pt x="1079" y="251"/>
                    <a:pt x="853" y="0"/>
                    <a:pt x="55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 name="Google Shape;50;p5"/>
          <p:cNvGrpSpPr/>
          <p:nvPr/>
        </p:nvGrpSpPr>
        <p:grpSpPr>
          <a:xfrm>
            <a:off x="8133407" y="574876"/>
            <a:ext cx="459005" cy="696023"/>
            <a:chOff x="7671826" y="1950567"/>
            <a:chExt cx="564721" cy="856328"/>
          </a:xfrm>
        </p:grpSpPr>
        <p:sp>
          <p:nvSpPr>
            <p:cNvPr id="51" name="Google Shape;51;p5"/>
            <p:cNvSpPr/>
            <p:nvPr/>
          </p:nvSpPr>
          <p:spPr>
            <a:xfrm>
              <a:off x="7949402" y="2515317"/>
              <a:ext cx="287145" cy="291578"/>
            </a:xfrm>
            <a:custGeom>
              <a:rect b="b" l="l" r="r" t="t"/>
              <a:pathLst>
                <a:path extrusionOk="0" h="6643" w="6542">
                  <a:moveTo>
                    <a:pt x="3259" y="0"/>
                  </a:moveTo>
                  <a:lnTo>
                    <a:pt x="3008" y="727"/>
                  </a:lnTo>
                  <a:cubicBezTo>
                    <a:pt x="2933" y="928"/>
                    <a:pt x="2883" y="1153"/>
                    <a:pt x="2883" y="1379"/>
                  </a:cubicBezTo>
                  <a:cubicBezTo>
                    <a:pt x="2883" y="2231"/>
                    <a:pt x="2206" y="2908"/>
                    <a:pt x="1354" y="2908"/>
                  </a:cubicBezTo>
                  <a:lnTo>
                    <a:pt x="1229" y="2908"/>
                  </a:lnTo>
                  <a:cubicBezTo>
                    <a:pt x="903" y="2908"/>
                    <a:pt x="602" y="2983"/>
                    <a:pt x="326" y="3133"/>
                  </a:cubicBezTo>
                  <a:lnTo>
                    <a:pt x="0" y="3309"/>
                  </a:lnTo>
                  <a:lnTo>
                    <a:pt x="326" y="3484"/>
                  </a:lnTo>
                  <a:cubicBezTo>
                    <a:pt x="602" y="3635"/>
                    <a:pt x="903" y="3710"/>
                    <a:pt x="1229" y="3710"/>
                  </a:cubicBezTo>
                  <a:lnTo>
                    <a:pt x="1354" y="3710"/>
                  </a:lnTo>
                  <a:cubicBezTo>
                    <a:pt x="2206" y="3710"/>
                    <a:pt x="2883" y="4412"/>
                    <a:pt x="2883" y="5239"/>
                  </a:cubicBezTo>
                  <a:cubicBezTo>
                    <a:pt x="2883" y="5464"/>
                    <a:pt x="2933" y="5690"/>
                    <a:pt x="3008" y="5915"/>
                  </a:cubicBezTo>
                  <a:lnTo>
                    <a:pt x="3259" y="6642"/>
                  </a:lnTo>
                  <a:lnTo>
                    <a:pt x="3534" y="5915"/>
                  </a:lnTo>
                  <a:cubicBezTo>
                    <a:pt x="3609" y="5690"/>
                    <a:pt x="3660" y="5464"/>
                    <a:pt x="3660" y="5239"/>
                  </a:cubicBezTo>
                  <a:cubicBezTo>
                    <a:pt x="3660" y="4412"/>
                    <a:pt x="4336" y="3710"/>
                    <a:pt x="5188" y="3710"/>
                  </a:cubicBezTo>
                  <a:lnTo>
                    <a:pt x="5314" y="3710"/>
                  </a:lnTo>
                  <a:cubicBezTo>
                    <a:pt x="5640" y="3710"/>
                    <a:pt x="5940" y="3635"/>
                    <a:pt x="6216" y="3484"/>
                  </a:cubicBezTo>
                  <a:lnTo>
                    <a:pt x="6542" y="3309"/>
                  </a:lnTo>
                  <a:lnTo>
                    <a:pt x="6216" y="3133"/>
                  </a:lnTo>
                  <a:cubicBezTo>
                    <a:pt x="5940" y="2983"/>
                    <a:pt x="5640" y="2908"/>
                    <a:pt x="5314" y="2908"/>
                  </a:cubicBezTo>
                  <a:lnTo>
                    <a:pt x="5188" y="2908"/>
                  </a:lnTo>
                  <a:cubicBezTo>
                    <a:pt x="4336" y="2908"/>
                    <a:pt x="3660" y="2231"/>
                    <a:pt x="3660" y="1379"/>
                  </a:cubicBezTo>
                  <a:cubicBezTo>
                    <a:pt x="3660" y="1153"/>
                    <a:pt x="3609" y="928"/>
                    <a:pt x="3534" y="727"/>
                  </a:cubicBezTo>
                  <a:lnTo>
                    <a:pt x="325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5"/>
            <p:cNvSpPr/>
            <p:nvPr/>
          </p:nvSpPr>
          <p:spPr>
            <a:xfrm>
              <a:off x="7671826" y="2298599"/>
              <a:ext cx="213449" cy="216728"/>
            </a:xfrm>
            <a:custGeom>
              <a:rect b="b" l="l" r="r" t="t"/>
              <a:pathLst>
                <a:path extrusionOk="0" h="6643" w="6542">
                  <a:moveTo>
                    <a:pt x="3259" y="0"/>
                  </a:moveTo>
                  <a:lnTo>
                    <a:pt x="3008" y="727"/>
                  </a:lnTo>
                  <a:cubicBezTo>
                    <a:pt x="2933" y="928"/>
                    <a:pt x="2883" y="1153"/>
                    <a:pt x="2883" y="1379"/>
                  </a:cubicBezTo>
                  <a:cubicBezTo>
                    <a:pt x="2883" y="2231"/>
                    <a:pt x="2206" y="2908"/>
                    <a:pt x="1354" y="2908"/>
                  </a:cubicBezTo>
                  <a:lnTo>
                    <a:pt x="1229" y="2908"/>
                  </a:lnTo>
                  <a:cubicBezTo>
                    <a:pt x="903" y="2908"/>
                    <a:pt x="602" y="2983"/>
                    <a:pt x="326" y="3133"/>
                  </a:cubicBezTo>
                  <a:lnTo>
                    <a:pt x="0" y="3309"/>
                  </a:lnTo>
                  <a:lnTo>
                    <a:pt x="326" y="3484"/>
                  </a:lnTo>
                  <a:cubicBezTo>
                    <a:pt x="602" y="3635"/>
                    <a:pt x="903" y="3710"/>
                    <a:pt x="1229" y="3710"/>
                  </a:cubicBezTo>
                  <a:lnTo>
                    <a:pt x="1354" y="3710"/>
                  </a:lnTo>
                  <a:cubicBezTo>
                    <a:pt x="2206" y="3710"/>
                    <a:pt x="2883" y="4412"/>
                    <a:pt x="2883" y="5239"/>
                  </a:cubicBezTo>
                  <a:cubicBezTo>
                    <a:pt x="2883" y="5464"/>
                    <a:pt x="2933" y="5690"/>
                    <a:pt x="3008" y="5915"/>
                  </a:cubicBezTo>
                  <a:lnTo>
                    <a:pt x="3259" y="6642"/>
                  </a:lnTo>
                  <a:lnTo>
                    <a:pt x="3534" y="5915"/>
                  </a:lnTo>
                  <a:cubicBezTo>
                    <a:pt x="3609" y="5690"/>
                    <a:pt x="3660" y="5464"/>
                    <a:pt x="3660" y="5239"/>
                  </a:cubicBezTo>
                  <a:cubicBezTo>
                    <a:pt x="3660" y="4412"/>
                    <a:pt x="4336" y="3710"/>
                    <a:pt x="5188" y="3710"/>
                  </a:cubicBezTo>
                  <a:lnTo>
                    <a:pt x="5314" y="3710"/>
                  </a:lnTo>
                  <a:cubicBezTo>
                    <a:pt x="5640" y="3710"/>
                    <a:pt x="5940" y="3635"/>
                    <a:pt x="6216" y="3484"/>
                  </a:cubicBezTo>
                  <a:lnTo>
                    <a:pt x="6542" y="3309"/>
                  </a:lnTo>
                  <a:lnTo>
                    <a:pt x="6216" y="3133"/>
                  </a:lnTo>
                  <a:cubicBezTo>
                    <a:pt x="5940" y="2983"/>
                    <a:pt x="5640" y="2908"/>
                    <a:pt x="5314" y="2908"/>
                  </a:cubicBezTo>
                  <a:lnTo>
                    <a:pt x="5188" y="2908"/>
                  </a:lnTo>
                  <a:cubicBezTo>
                    <a:pt x="4336" y="2908"/>
                    <a:pt x="3660" y="2231"/>
                    <a:pt x="3660" y="1379"/>
                  </a:cubicBezTo>
                  <a:cubicBezTo>
                    <a:pt x="3660" y="1153"/>
                    <a:pt x="3609" y="928"/>
                    <a:pt x="3534" y="727"/>
                  </a:cubicBezTo>
                  <a:lnTo>
                    <a:pt x="325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5"/>
            <p:cNvSpPr/>
            <p:nvPr/>
          </p:nvSpPr>
          <p:spPr>
            <a:xfrm>
              <a:off x="7949402" y="1950567"/>
              <a:ext cx="287145" cy="291578"/>
            </a:xfrm>
            <a:custGeom>
              <a:rect b="b" l="l" r="r" t="t"/>
              <a:pathLst>
                <a:path extrusionOk="0" h="6643" w="6542">
                  <a:moveTo>
                    <a:pt x="3259" y="0"/>
                  </a:moveTo>
                  <a:lnTo>
                    <a:pt x="3008" y="727"/>
                  </a:lnTo>
                  <a:cubicBezTo>
                    <a:pt x="2933" y="928"/>
                    <a:pt x="2883" y="1153"/>
                    <a:pt x="2883" y="1379"/>
                  </a:cubicBezTo>
                  <a:cubicBezTo>
                    <a:pt x="2883" y="2231"/>
                    <a:pt x="2206" y="2908"/>
                    <a:pt x="1354" y="2908"/>
                  </a:cubicBezTo>
                  <a:lnTo>
                    <a:pt x="1229" y="2908"/>
                  </a:lnTo>
                  <a:cubicBezTo>
                    <a:pt x="903" y="2908"/>
                    <a:pt x="602" y="2983"/>
                    <a:pt x="326" y="3133"/>
                  </a:cubicBezTo>
                  <a:lnTo>
                    <a:pt x="0" y="3309"/>
                  </a:lnTo>
                  <a:lnTo>
                    <a:pt x="326" y="3484"/>
                  </a:lnTo>
                  <a:cubicBezTo>
                    <a:pt x="602" y="3635"/>
                    <a:pt x="903" y="3710"/>
                    <a:pt x="1229" y="3710"/>
                  </a:cubicBezTo>
                  <a:lnTo>
                    <a:pt x="1354" y="3710"/>
                  </a:lnTo>
                  <a:cubicBezTo>
                    <a:pt x="2206" y="3710"/>
                    <a:pt x="2883" y="4412"/>
                    <a:pt x="2883" y="5239"/>
                  </a:cubicBezTo>
                  <a:cubicBezTo>
                    <a:pt x="2883" y="5464"/>
                    <a:pt x="2933" y="5690"/>
                    <a:pt x="3008" y="5915"/>
                  </a:cubicBezTo>
                  <a:lnTo>
                    <a:pt x="3259" y="6642"/>
                  </a:lnTo>
                  <a:lnTo>
                    <a:pt x="3534" y="5915"/>
                  </a:lnTo>
                  <a:cubicBezTo>
                    <a:pt x="3609" y="5690"/>
                    <a:pt x="3660" y="5464"/>
                    <a:pt x="3660" y="5239"/>
                  </a:cubicBezTo>
                  <a:cubicBezTo>
                    <a:pt x="3660" y="4412"/>
                    <a:pt x="4336" y="3710"/>
                    <a:pt x="5188" y="3710"/>
                  </a:cubicBezTo>
                  <a:lnTo>
                    <a:pt x="5314" y="3710"/>
                  </a:lnTo>
                  <a:cubicBezTo>
                    <a:pt x="5640" y="3710"/>
                    <a:pt x="5940" y="3635"/>
                    <a:pt x="6216" y="3484"/>
                  </a:cubicBezTo>
                  <a:lnTo>
                    <a:pt x="6542" y="3309"/>
                  </a:lnTo>
                  <a:lnTo>
                    <a:pt x="6216" y="3133"/>
                  </a:lnTo>
                  <a:cubicBezTo>
                    <a:pt x="5940" y="2983"/>
                    <a:pt x="5640" y="2908"/>
                    <a:pt x="5314" y="2908"/>
                  </a:cubicBezTo>
                  <a:lnTo>
                    <a:pt x="5188" y="2908"/>
                  </a:lnTo>
                  <a:cubicBezTo>
                    <a:pt x="4336" y="2908"/>
                    <a:pt x="3660" y="2231"/>
                    <a:pt x="3660" y="1379"/>
                  </a:cubicBezTo>
                  <a:cubicBezTo>
                    <a:pt x="3660" y="1153"/>
                    <a:pt x="3609" y="928"/>
                    <a:pt x="3534" y="727"/>
                  </a:cubicBezTo>
                  <a:lnTo>
                    <a:pt x="325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4" name="Shape 54"/>
        <p:cNvGrpSpPr/>
        <p:nvPr/>
      </p:nvGrpSpPr>
      <p:grpSpPr>
        <a:xfrm>
          <a:off x="0" y="0"/>
          <a:ext cx="0" cy="0"/>
          <a:chOff x="0" y="0"/>
          <a:chExt cx="0" cy="0"/>
        </a:xfrm>
      </p:grpSpPr>
      <p:sp>
        <p:nvSpPr>
          <p:cNvPr id="55" name="Google Shape;55;p6"/>
          <p:cNvSpPr/>
          <p:nvPr/>
        </p:nvSpPr>
        <p:spPr>
          <a:xfrm>
            <a:off x="301650" y="260700"/>
            <a:ext cx="8540700" cy="4622100"/>
          </a:xfrm>
          <a:prstGeom prst="roundRect">
            <a:avLst>
              <a:gd fmla="val 5450"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6"/>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57" name="Google Shape;57;p6"/>
          <p:cNvGrpSpPr/>
          <p:nvPr/>
        </p:nvGrpSpPr>
        <p:grpSpPr>
          <a:xfrm>
            <a:off x="8418809" y="445015"/>
            <a:ext cx="301485" cy="453911"/>
            <a:chOff x="7785761" y="1950567"/>
            <a:chExt cx="450786" cy="678695"/>
          </a:xfrm>
        </p:grpSpPr>
        <p:sp>
          <p:nvSpPr>
            <p:cNvPr id="58" name="Google Shape;58;p6"/>
            <p:cNvSpPr/>
            <p:nvPr/>
          </p:nvSpPr>
          <p:spPr>
            <a:xfrm>
              <a:off x="7785761" y="2412534"/>
              <a:ext cx="213449" cy="216728"/>
            </a:xfrm>
            <a:custGeom>
              <a:rect b="b" l="l" r="r" t="t"/>
              <a:pathLst>
                <a:path extrusionOk="0" h="6643" w="6542">
                  <a:moveTo>
                    <a:pt x="3259" y="0"/>
                  </a:moveTo>
                  <a:lnTo>
                    <a:pt x="3008" y="727"/>
                  </a:lnTo>
                  <a:cubicBezTo>
                    <a:pt x="2933" y="928"/>
                    <a:pt x="2883" y="1153"/>
                    <a:pt x="2883" y="1379"/>
                  </a:cubicBezTo>
                  <a:cubicBezTo>
                    <a:pt x="2883" y="2231"/>
                    <a:pt x="2206" y="2908"/>
                    <a:pt x="1354" y="2908"/>
                  </a:cubicBezTo>
                  <a:lnTo>
                    <a:pt x="1229" y="2908"/>
                  </a:lnTo>
                  <a:cubicBezTo>
                    <a:pt x="903" y="2908"/>
                    <a:pt x="602" y="2983"/>
                    <a:pt x="326" y="3133"/>
                  </a:cubicBezTo>
                  <a:lnTo>
                    <a:pt x="0" y="3309"/>
                  </a:lnTo>
                  <a:lnTo>
                    <a:pt x="326" y="3484"/>
                  </a:lnTo>
                  <a:cubicBezTo>
                    <a:pt x="602" y="3635"/>
                    <a:pt x="903" y="3710"/>
                    <a:pt x="1229" y="3710"/>
                  </a:cubicBezTo>
                  <a:lnTo>
                    <a:pt x="1354" y="3710"/>
                  </a:lnTo>
                  <a:cubicBezTo>
                    <a:pt x="2206" y="3710"/>
                    <a:pt x="2883" y="4412"/>
                    <a:pt x="2883" y="5239"/>
                  </a:cubicBezTo>
                  <a:cubicBezTo>
                    <a:pt x="2883" y="5464"/>
                    <a:pt x="2933" y="5690"/>
                    <a:pt x="3008" y="5915"/>
                  </a:cubicBezTo>
                  <a:lnTo>
                    <a:pt x="3259" y="6642"/>
                  </a:lnTo>
                  <a:lnTo>
                    <a:pt x="3534" y="5915"/>
                  </a:lnTo>
                  <a:cubicBezTo>
                    <a:pt x="3609" y="5690"/>
                    <a:pt x="3660" y="5464"/>
                    <a:pt x="3660" y="5239"/>
                  </a:cubicBezTo>
                  <a:cubicBezTo>
                    <a:pt x="3660" y="4412"/>
                    <a:pt x="4336" y="3710"/>
                    <a:pt x="5188" y="3710"/>
                  </a:cubicBezTo>
                  <a:lnTo>
                    <a:pt x="5314" y="3710"/>
                  </a:lnTo>
                  <a:cubicBezTo>
                    <a:pt x="5640" y="3710"/>
                    <a:pt x="5940" y="3635"/>
                    <a:pt x="6216" y="3484"/>
                  </a:cubicBezTo>
                  <a:lnTo>
                    <a:pt x="6542" y="3309"/>
                  </a:lnTo>
                  <a:lnTo>
                    <a:pt x="6216" y="3133"/>
                  </a:lnTo>
                  <a:cubicBezTo>
                    <a:pt x="5940" y="2983"/>
                    <a:pt x="5640" y="2908"/>
                    <a:pt x="5314" y="2908"/>
                  </a:cubicBezTo>
                  <a:lnTo>
                    <a:pt x="5188" y="2908"/>
                  </a:lnTo>
                  <a:cubicBezTo>
                    <a:pt x="4336" y="2908"/>
                    <a:pt x="3660" y="2231"/>
                    <a:pt x="3660" y="1379"/>
                  </a:cubicBezTo>
                  <a:cubicBezTo>
                    <a:pt x="3660" y="1153"/>
                    <a:pt x="3609" y="928"/>
                    <a:pt x="3534" y="727"/>
                  </a:cubicBezTo>
                  <a:lnTo>
                    <a:pt x="325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6"/>
            <p:cNvSpPr/>
            <p:nvPr/>
          </p:nvSpPr>
          <p:spPr>
            <a:xfrm>
              <a:off x="7949402" y="1950567"/>
              <a:ext cx="287145" cy="291578"/>
            </a:xfrm>
            <a:custGeom>
              <a:rect b="b" l="l" r="r" t="t"/>
              <a:pathLst>
                <a:path extrusionOk="0" h="6643" w="6542">
                  <a:moveTo>
                    <a:pt x="3259" y="0"/>
                  </a:moveTo>
                  <a:lnTo>
                    <a:pt x="3008" y="727"/>
                  </a:lnTo>
                  <a:cubicBezTo>
                    <a:pt x="2933" y="928"/>
                    <a:pt x="2883" y="1153"/>
                    <a:pt x="2883" y="1379"/>
                  </a:cubicBezTo>
                  <a:cubicBezTo>
                    <a:pt x="2883" y="2231"/>
                    <a:pt x="2206" y="2908"/>
                    <a:pt x="1354" y="2908"/>
                  </a:cubicBezTo>
                  <a:lnTo>
                    <a:pt x="1229" y="2908"/>
                  </a:lnTo>
                  <a:cubicBezTo>
                    <a:pt x="903" y="2908"/>
                    <a:pt x="602" y="2983"/>
                    <a:pt x="326" y="3133"/>
                  </a:cubicBezTo>
                  <a:lnTo>
                    <a:pt x="0" y="3309"/>
                  </a:lnTo>
                  <a:lnTo>
                    <a:pt x="326" y="3484"/>
                  </a:lnTo>
                  <a:cubicBezTo>
                    <a:pt x="602" y="3635"/>
                    <a:pt x="903" y="3710"/>
                    <a:pt x="1229" y="3710"/>
                  </a:cubicBezTo>
                  <a:lnTo>
                    <a:pt x="1354" y="3710"/>
                  </a:lnTo>
                  <a:cubicBezTo>
                    <a:pt x="2206" y="3710"/>
                    <a:pt x="2883" y="4412"/>
                    <a:pt x="2883" y="5239"/>
                  </a:cubicBezTo>
                  <a:cubicBezTo>
                    <a:pt x="2883" y="5464"/>
                    <a:pt x="2933" y="5690"/>
                    <a:pt x="3008" y="5915"/>
                  </a:cubicBezTo>
                  <a:lnTo>
                    <a:pt x="3259" y="6642"/>
                  </a:lnTo>
                  <a:lnTo>
                    <a:pt x="3534" y="5915"/>
                  </a:lnTo>
                  <a:cubicBezTo>
                    <a:pt x="3609" y="5690"/>
                    <a:pt x="3660" y="5464"/>
                    <a:pt x="3660" y="5239"/>
                  </a:cubicBezTo>
                  <a:cubicBezTo>
                    <a:pt x="3660" y="4412"/>
                    <a:pt x="4336" y="3710"/>
                    <a:pt x="5188" y="3710"/>
                  </a:cubicBezTo>
                  <a:lnTo>
                    <a:pt x="5314" y="3710"/>
                  </a:lnTo>
                  <a:cubicBezTo>
                    <a:pt x="5640" y="3710"/>
                    <a:pt x="5940" y="3635"/>
                    <a:pt x="6216" y="3484"/>
                  </a:cubicBezTo>
                  <a:lnTo>
                    <a:pt x="6542" y="3309"/>
                  </a:lnTo>
                  <a:lnTo>
                    <a:pt x="6216" y="3133"/>
                  </a:lnTo>
                  <a:cubicBezTo>
                    <a:pt x="5940" y="2983"/>
                    <a:pt x="5640" y="2908"/>
                    <a:pt x="5314" y="2908"/>
                  </a:cubicBezTo>
                  <a:lnTo>
                    <a:pt x="5188" y="2908"/>
                  </a:lnTo>
                  <a:cubicBezTo>
                    <a:pt x="4336" y="2908"/>
                    <a:pt x="3660" y="2231"/>
                    <a:pt x="3660" y="1379"/>
                  </a:cubicBezTo>
                  <a:cubicBezTo>
                    <a:pt x="3660" y="1153"/>
                    <a:pt x="3609" y="928"/>
                    <a:pt x="3534" y="727"/>
                  </a:cubicBezTo>
                  <a:lnTo>
                    <a:pt x="325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 name="Google Shape;60;p6"/>
          <p:cNvGrpSpPr/>
          <p:nvPr/>
        </p:nvGrpSpPr>
        <p:grpSpPr>
          <a:xfrm>
            <a:off x="371615" y="4075014"/>
            <a:ext cx="247712" cy="511485"/>
            <a:chOff x="7949402" y="1950567"/>
            <a:chExt cx="414719" cy="856328"/>
          </a:xfrm>
        </p:grpSpPr>
        <p:sp>
          <p:nvSpPr>
            <p:cNvPr id="61" name="Google Shape;61;p6"/>
            <p:cNvSpPr/>
            <p:nvPr/>
          </p:nvSpPr>
          <p:spPr>
            <a:xfrm>
              <a:off x="8076976" y="2515317"/>
              <a:ext cx="287145" cy="291578"/>
            </a:xfrm>
            <a:custGeom>
              <a:rect b="b" l="l" r="r" t="t"/>
              <a:pathLst>
                <a:path extrusionOk="0" h="6643" w="6542">
                  <a:moveTo>
                    <a:pt x="3259" y="0"/>
                  </a:moveTo>
                  <a:lnTo>
                    <a:pt x="3008" y="727"/>
                  </a:lnTo>
                  <a:cubicBezTo>
                    <a:pt x="2933" y="928"/>
                    <a:pt x="2883" y="1153"/>
                    <a:pt x="2883" y="1379"/>
                  </a:cubicBezTo>
                  <a:cubicBezTo>
                    <a:pt x="2883" y="2231"/>
                    <a:pt x="2206" y="2908"/>
                    <a:pt x="1354" y="2908"/>
                  </a:cubicBezTo>
                  <a:lnTo>
                    <a:pt x="1229" y="2908"/>
                  </a:lnTo>
                  <a:cubicBezTo>
                    <a:pt x="903" y="2908"/>
                    <a:pt x="602" y="2983"/>
                    <a:pt x="326" y="3133"/>
                  </a:cubicBezTo>
                  <a:lnTo>
                    <a:pt x="0" y="3309"/>
                  </a:lnTo>
                  <a:lnTo>
                    <a:pt x="326" y="3484"/>
                  </a:lnTo>
                  <a:cubicBezTo>
                    <a:pt x="602" y="3635"/>
                    <a:pt x="903" y="3710"/>
                    <a:pt x="1229" y="3710"/>
                  </a:cubicBezTo>
                  <a:lnTo>
                    <a:pt x="1354" y="3710"/>
                  </a:lnTo>
                  <a:cubicBezTo>
                    <a:pt x="2206" y="3710"/>
                    <a:pt x="2883" y="4412"/>
                    <a:pt x="2883" y="5239"/>
                  </a:cubicBezTo>
                  <a:cubicBezTo>
                    <a:pt x="2883" y="5464"/>
                    <a:pt x="2933" y="5690"/>
                    <a:pt x="3008" y="5915"/>
                  </a:cubicBezTo>
                  <a:lnTo>
                    <a:pt x="3259" y="6642"/>
                  </a:lnTo>
                  <a:lnTo>
                    <a:pt x="3534" y="5915"/>
                  </a:lnTo>
                  <a:cubicBezTo>
                    <a:pt x="3609" y="5690"/>
                    <a:pt x="3660" y="5464"/>
                    <a:pt x="3660" y="5239"/>
                  </a:cubicBezTo>
                  <a:cubicBezTo>
                    <a:pt x="3660" y="4412"/>
                    <a:pt x="4336" y="3710"/>
                    <a:pt x="5188" y="3710"/>
                  </a:cubicBezTo>
                  <a:lnTo>
                    <a:pt x="5314" y="3710"/>
                  </a:lnTo>
                  <a:cubicBezTo>
                    <a:pt x="5640" y="3710"/>
                    <a:pt x="5940" y="3635"/>
                    <a:pt x="6216" y="3484"/>
                  </a:cubicBezTo>
                  <a:lnTo>
                    <a:pt x="6542" y="3309"/>
                  </a:lnTo>
                  <a:lnTo>
                    <a:pt x="6216" y="3133"/>
                  </a:lnTo>
                  <a:cubicBezTo>
                    <a:pt x="5940" y="2983"/>
                    <a:pt x="5640" y="2908"/>
                    <a:pt x="5314" y="2908"/>
                  </a:cubicBezTo>
                  <a:lnTo>
                    <a:pt x="5188" y="2908"/>
                  </a:lnTo>
                  <a:cubicBezTo>
                    <a:pt x="4336" y="2908"/>
                    <a:pt x="3660" y="2231"/>
                    <a:pt x="3660" y="1379"/>
                  </a:cubicBezTo>
                  <a:cubicBezTo>
                    <a:pt x="3660" y="1153"/>
                    <a:pt x="3609" y="928"/>
                    <a:pt x="3534" y="727"/>
                  </a:cubicBezTo>
                  <a:lnTo>
                    <a:pt x="325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6"/>
            <p:cNvSpPr/>
            <p:nvPr/>
          </p:nvSpPr>
          <p:spPr>
            <a:xfrm>
              <a:off x="7949402" y="1950567"/>
              <a:ext cx="287145" cy="291578"/>
            </a:xfrm>
            <a:custGeom>
              <a:rect b="b" l="l" r="r" t="t"/>
              <a:pathLst>
                <a:path extrusionOk="0" h="6643" w="6542">
                  <a:moveTo>
                    <a:pt x="3259" y="0"/>
                  </a:moveTo>
                  <a:lnTo>
                    <a:pt x="3008" y="727"/>
                  </a:lnTo>
                  <a:cubicBezTo>
                    <a:pt x="2933" y="928"/>
                    <a:pt x="2883" y="1153"/>
                    <a:pt x="2883" y="1379"/>
                  </a:cubicBezTo>
                  <a:cubicBezTo>
                    <a:pt x="2883" y="2231"/>
                    <a:pt x="2206" y="2908"/>
                    <a:pt x="1354" y="2908"/>
                  </a:cubicBezTo>
                  <a:lnTo>
                    <a:pt x="1229" y="2908"/>
                  </a:lnTo>
                  <a:cubicBezTo>
                    <a:pt x="903" y="2908"/>
                    <a:pt x="602" y="2983"/>
                    <a:pt x="326" y="3133"/>
                  </a:cubicBezTo>
                  <a:lnTo>
                    <a:pt x="0" y="3309"/>
                  </a:lnTo>
                  <a:lnTo>
                    <a:pt x="326" y="3484"/>
                  </a:lnTo>
                  <a:cubicBezTo>
                    <a:pt x="602" y="3635"/>
                    <a:pt x="903" y="3710"/>
                    <a:pt x="1229" y="3710"/>
                  </a:cubicBezTo>
                  <a:lnTo>
                    <a:pt x="1354" y="3710"/>
                  </a:lnTo>
                  <a:cubicBezTo>
                    <a:pt x="2206" y="3710"/>
                    <a:pt x="2883" y="4412"/>
                    <a:pt x="2883" y="5239"/>
                  </a:cubicBezTo>
                  <a:cubicBezTo>
                    <a:pt x="2883" y="5464"/>
                    <a:pt x="2933" y="5690"/>
                    <a:pt x="3008" y="5915"/>
                  </a:cubicBezTo>
                  <a:lnTo>
                    <a:pt x="3259" y="6642"/>
                  </a:lnTo>
                  <a:lnTo>
                    <a:pt x="3534" y="5915"/>
                  </a:lnTo>
                  <a:cubicBezTo>
                    <a:pt x="3609" y="5690"/>
                    <a:pt x="3660" y="5464"/>
                    <a:pt x="3660" y="5239"/>
                  </a:cubicBezTo>
                  <a:cubicBezTo>
                    <a:pt x="3660" y="4412"/>
                    <a:pt x="4336" y="3710"/>
                    <a:pt x="5188" y="3710"/>
                  </a:cubicBezTo>
                  <a:lnTo>
                    <a:pt x="5314" y="3710"/>
                  </a:lnTo>
                  <a:cubicBezTo>
                    <a:pt x="5640" y="3710"/>
                    <a:pt x="5940" y="3635"/>
                    <a:pt x="6216" y="3484"/>
                  </a:cubicBezTo>
                  <a:lnTo>
                    <a:pt x="6542" y="3309"/>
                  </a:lnTo>
                  <a:lnTo>
                    <a:pt x="6216" y="3133"/>
                  </a:lnTo>
                  <a:cubicBezTo>
                    <a:pt x="5940" y="2983"/>
                    <a:pt x="5640" y="2908"/>
                    <a:pt x="5314" y="2908"/>
                  </a:cubicBezTo>
                  <a:lnTo>
                    <a:pt x="5188" y="2908"/>
                  </a:lnTo>
                  <a:cubicBezTo>
                    <a:pt x="4336" y="2908"/>
                    <a:pt x="3660" y="2231"/>
                    <a:pt x="3660" y="1379"/>
                  </a:cubicBezTo>
                  <a:cubicBezTo>
                    <a:pt x="3660" y="1153"/>
                    <a:pt x="3609" y="928"/>
                    <a:pt x="3534" y="727"/>
                  </a:cubicBezTo>
                  <a:lnTo>
                    <a:pt x="325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3" name="Shape 63"/>
        <p:cNvGrpSpPr/>
        <p:nvPr/>
      </p:nvGrpSpPr>
      <p:grpSpPr>
        <a:xfrm>
          <a:off x="0" y="0"/>
          <a:ext cx="0" cy="0"/>
          <a:chOff x="0" y="0"/>
          <a:chExt cx="0" cy="0"/>
        </a:xfrm>
      </p:grpSpPr>
      <p:sp>
        <p:nvSpPr>
          <p:cNvPr id="64" name="Google Shape;64;p7"/>
          <p:cNvSpPr/>
          <p:nvPr/>
        </p:nvSpPr>
        <p:spPr>
          <a:xfrm>
            <a:off x="301650" y="260700"/>
            <a:ext cx="8540700" cy="4622100"/>
          </a:xfrm>
          <a:prstGeom prst="roundRect">
            <a:avLst>
              <a:gd fmla="val 5450"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7"/>
          <p:cNvSpPr txBox="1"/>
          <p:nvPr>
            <p:ph idx="1" type="body"/>
          </p:nvPr>
        </p:nvSpPr>
        <p:spPr>
          <a:xfrm>
            <a:off x="720000" y="1879000"/>
            <a:ext cx="4180200" cy="2365200"/>
          </a:xfrm>
          <a:prstGeom prst="rect">
            <a:avLst/>
          </a:prstGeom>
        </p:spPr>
        <p:txBody>
          <a:bodyPr anchorCtr="0" anchor="ctr" bIns="91425" lIns="91425" spcFirstLastPara="1" rIns="91425" wrap="square" tIns="91425">
            <a:noAutofit/>
          </a:bodyPr>
          <a:lstStyle>
            <a:lvl1pPr indent="-317500" lvl="0" marL="457200" rtl="0">
              <a:lnSpc>
                <a:spcPct val="100000"/>
              </a:lnSpc>
              <a:spcBef>
                <a:spcPts val="0"/>
              </a:spcBef>
              <a:spcAft>
                <a:spcPts val="0"/>
              </a:spcAft>
              <a:buSzPts val="1400"/>
              <a:buAutoNum type="arabicPeriod"/>
              <a:defRPr/>
            </a:lvl1pPr>
            <a:lvl2pPr indent="-317500" lvl="1" marL="914400" rtl="0">
              <a:lnSpc>
                <a:spcPct val="115000"/>
              </a:lnSpc>
              <a:spcBef>
                <a:spcPts val="0"/>
              </a:spcBef>
              <a:spcAft>
                <a:spcPts val="0"/>
              </a:spcAft>
              <a:buSzPts val="1400"/>
              <a:buAutoNum type="alphaLcPeriod"/>
              <a:defRPr/>
            </a:lvl2pPr>
            <a:lvl3pPr indent="-317500" lvl="2" marL="1371600" rtl="0">
              <a:lnSpc>
                <a:spcPct val="115000"/>
              </a:lnSpc>
              <a:spcBef>
                <a:spcPts val="1600"/>
              </a:spcBef>
              <a:spcAft>
                <a:spcPts val="0"/>
              </a:spcAft>
              <a:buSzPts val="1400"/>
              <a:buAutoNum type="romanLcPeriod"/>
              <a:defRPr/>
            </a:lvl3pPr>
            <a:lvl4pPr indent="-317500" lvl="3" marL="1828800" rtl="0">
              <a:lnSpc>
                <a:spcPct val="115000"/>
              </a:lnSpc>
              <a:spcBef>
                <a:spcPts val="1600"/>
              </a:spcBef>
              <a:spcAft>
                <a:spcPts val="0"/>
              </a:spcAft>
              <a:buSzPts val="1400"/>
              <a:buAutoNum type="arabicPeriod"/>
              <a:defRPr/>
            </a:lvl4pPr>
            <a:lvl5pPr indent="-317500" lvl="4" marL="2286000" rtl="0">
              <a:lnSpc>
                <a:spcPct val="115000"/>
              </a:lnSpc>
              <a:spcBef>
                <a:spcPts val="1600"/>
              </a:spcBef>
              <a:spcAft>
                <a:spcPts val="0"/>
              </a:spcAft>
              <a:buSzPts val="1400"/>
              <a:buAutoNum type="alphaLcPeriod"/>
              <a:defRPr/>
            </a:lvl5pPr>
            <a:lvl6pPr indent="-317500" lvl="5" marL="2743200" rtl="0">
              <a:lnSpc>
                <a:spcPct val="115000"/>
              </a:lnSpc>
              <a:spcBef>
                <a:spcPts val="1600"/>
              </a:spcBef>
              <a:spcAft>
                <a:spcPts val="0"/>
              </a:spcAft>
              <a:buSzPts val="1400"/>
              <a:buAutoNum type="romanLcPeriod"/>
              <a:defRPr/>
            </a:lvl6pPr>
            <a:lvl7pPr indent="-317500" lvl="6" marL="3200400" rtl="0">
              <a:lnSpc>
                <a:spcPct val="115000"/>
              </a:lnSpc>
              <a:spcBef>
                <a:spcPts val="1600"/>
              </a:spcBef>
              <a:spcAft>
                <a:spcPts val="0"/>
              </a:spcAft>
              <a:buSzPts val="1400"/>
              <a:buAutoNum type="arabicPeriod"/>
              <a:defRPr/>
            </a:lvl7pPr>
            <a:lvl8pPr indent="-317500" lvl="7" marL="3657600" rtl="0">
              <a:lnSpc>
                <a:spcPct val="115000"/>
              </a:lnSpc>
              <a:spcBef>
                <a:spcPts val="1600"/>
              </a:spcBef>
              <a:spcAft>
                <a:spcPts val="0"/>
              </a:spcAft>
              <a:buSzPts val="1400"/>
              <a:buAutoNum type="alphaLcPeriod"/>
              <a:defRPr/>
            </a:lvl8pPr>
            <a:lvl9pPr indent="-317500" lvl="8" marL="4114800" rtl="0">
              <a:lnSpc>
                <a:spcPct val="115000"/>
              </a:lnSpc>
              <a:spcBef>
                <a:spcPts val="1600"/>
              </a:spcBef>
              <a:spcAft>
                <a:spcPts val="1600"/>
              </a:spcAft>
              <a:buSzPts val="1400"/>
              <a:buAutoNum type="romanLcPeriod"/>
              <a:defRPr/>
            </a:lvl9pPr>
          </a:lstStyle>
          <a:p/>
        </p:txBody>
      </p:sp>
      <p:sp>
        <p:nvSpPr>
          <p:cNvPr id="66" name="Google Shape;66;p7"/>
          <p:cNvSpPr txBox="1"/>
          <p:nvPr>
            <p:ph type="title"/>
          </p:nvPr>
        </p:nvSpPr>
        <p:spPr>
          <a:xfrm>
            <a:off x="720000" y="899288"/>
            <a:ext cx="4180200" cy="10947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7" name="Shape 67"/>
        <p:cNvGrpSpPr/>
        <p:nvPr/>
      </p:nvGrpSpPr>
      <p:grpSpPr>
        <a:xfrm>
          <a:off x="0" y="0"/>
          <a:ext cx="0" cy="0"/>
          <a:chOff x="0" y="0"/>
          <a:chExt cx="0" cy="0"/>
        </a:xfrm>
      </p:grpSpPr>
      <p:sp>
        <p:nvSpPr>
          <p:cNvPr id="68" name="Google Shape;68;p8"/>
          <p:cNvSpPr/>
          <p:nvPr/>
        </p:nvSpPr>
        <p:spPr>
          <a:xfrm>
            <a:off x="301650" y="260700"/>
            <a:ext cx="8540700" cy="4622100"/>
          </a:xfrm>
          <a:prstGeom prst="roundRect">
            <a:avLst>
              <a:gd fmla="val 5450"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8"/>
          <p:cNvSpPr txBox="1"/>
          <p:nvPr>
            <p:ph type="title"/>
          </p:nvPr>
        </p:nvSpPr>
        <p:spPr>
          <a:xfrm>
            <a:off x="2317950" y="1170725"/>
            <a:ext cx="4508100" cy="1073400"/>
          </a:xfrm>
          <a:prstGeom prst="rect">
            <a:avLst/>
          </a:prstGeom>
        </p:spPr>
        <p:txBody>
          <a:bodyPr anchorCtr="0" anchor="ctr" bIns="91425" lIns="91425" spcFirstLastPara="1" rIns="91425" wrap="square" tIns="91425">
            <a:noAutofit/>
          </a:bodyPr>
          <a:lstStyle>
            <a:lvl1pPr lvl="0" algn="ctr">
              <a:lnSpc>
                <a:spcPct val="80000"/>
              </a:lnSpc>
              <a:spcBef>
                <a:spcPts val="0"/>
              </a:spcBef>
              <a:spcAft>
                <a:spcPts val="0"/>
              </a:spcAft>
              <a:buSzPts val="48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grpSp>
        <p:nvGrpSpPr>
          <p:cNvPr id="70" name="Google Shape;70;p8"/>
          <p:cNvGrpSpPr/>
          <p:nvPr/>
        </p:nvGrpSpPr>
        <p:grpSpPr>
          <a:xfrm flipH="1">
            <a:off x="713091" y="3747934"/>
            <a:ext cx="380325" cy="856156"/>
            <a:chOff x="4691676" y="3387225"/>
            <a:chExt cx="451853" cy="1017054"/>
          </a:xfrm>
        </p:grpSpPr>
        <p:sp>
          <p:nvSpPr>
            <p:cNvPr id="71" name="Google Shape;71;p8"/>
            <p:cNvSpPr/>
            <p:nvPr/>
          </p:nvSpPr>
          <p:spPr>
            <a:xfrm>
              <a:off x="4691676" y="3387225"/>
              <a:ext cx="225928" cy="229399"/>
            </a:xfrm>
            <a:custGeom>
              <a:rect b="b" l="l" r="r" t="t"/>
              <a:pathLst>
                <a:path extrusionOk="0" h="6643" w="6542">
                  <a:moveTo>
                    <a:pt x="3259" y="0"/>
                  </a:moveTo>
                  <a:lnTo>
                    <a:pt x="3008" y="727"/>
                  </a:lnTo>
                  <a:cubicBezTo>
                    <a:pt x="2933" y="928"/>
                    <a:pt x="2883" y="1153"/>
                    <a:pt x="2883" y="1379"/>
                  </a:cubicBezTo>
                  <a:cubicBezTo>
                    <a:pt x="2883" y="2231"/>
                    <a:pt x="2206" y="2908"/>
                    <a:pt x="1354" y="2908"/>
                  </a:cubicBezTo>
                  <a:lnTo>
                    <a:pt x="1229" y="2908"/>
                  </a:lnTo>
                  <a:cubicBezTo>
                    <a:pt x="903" y="2908"/>
                    <a:pt x="602" y="2983"/>
                    <a:pt x="326" y="3133"/>
                  </a:cubicBezTo>
                  <a:lnTo>
                    <a:pt x="0" y="3309"/>
                  </a:lnTo>
                  <a:lnTo>
                    <a:pt x="326" y="3484"/>
                  </a:lnTo>
                  <a:cubicBezTo>
                    <a:pt x="602" y="3635"/>
                    <a:pt x="903" y="3710"/>
                    <a:pt x="1229" y="3710"/>
                  </a:cubicBezTo>
                  <a:lnTo>
                    <a:pt x="1354" y="3710"/>
                  </a:lnTo>
                  <a:cubicBezTo>
                    <a:pt x="2206" y="3710"/>
                    <a:pt x="2883" y="4412"/>
                    <a:pt x="2883" y="5239"/>
                  </a:cubicBezTo>
                  <a:cubicBezTo>
                    <a:pt x="2883" y="5464"/>
                    <a:pt x="2933" y="5690"/>
                    <a:pt x="3008" y="5915"/>
                  </a:cubicBezTo>
                  <a:lnTo>
                    <a:pt x="3259" y="6642"/>
                  </a:lnTo>
                  <a:lnTo>
                    <a:pt x="3534" y="5915"/>
                  </a:lnTo>
                  <a:cubicBezTo>
                    <a:pt x="3609" y="5690"/>
                    <a:pt x="3660" y="5464"/>
                    <a:pt x="3660" y="5239"/>
                  </a:cubicBezTo>
                  <a:cubicBezTo>
                    <a:pt x="3660" y="4412"/>
                    <a:pt x="4336" y="3710"/>
                    <a:pt x="5188" y="3710"/>
                  </a:cubicBezTo>
                  <a:lnTo>
                    <a:pt x="5314" y="3710"/>
                  </a:lnTo>
                  <a:cubicBezTo>
                    <a:pt x="5640" y="3710"/>
                    <a:pt x="5940" y="3635"/>
                    <a:pt x="6216" y="3484"/>
                  </a:cubicBezTo>
                  <a:lnTo>
                    <a:pt x="6542" y="3309"/>
                  </a:lnTo>
                  <a:lnTo>
                    <a:pt x="6216" y="3133"/>
                  </a:lnTo>
                  <a:cubicBezTo>
                    <a:pt x="5940" y="2983"/>
                    <a:pt x="5640" y="2908"/>
                    <a:pt x="5314" y="2908"/>
                  </a:cubicBezTo>
                  <a:lnTo>
                    <a:pt x="5188" y="2908"/>
                  </a:lnTo>
                  <a:cubicBezTo>
                    <a:pt x="4336" y="2908"/>
                    <a:pt x="3660" y="2231"/>
                    <a:pt x="3660" y="1379"/>
                  </a:cubicBezTo>
                  <a:cubicBezTo>
                    <a:pt x="3660" y="1153"/>
                    <a:pt x="3609" y="928"/>
                    <a:pt x="3534" y="727"/>
                  </a:cubicBezTo>
                  <a:lnTo>
                    <a:pt x="325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8"/>
            <p:cNvSpPr/>
            <p:nvPr/>
          </p:nvSpPr>
          <p:spPr>
            <a:xfrm>
              <a:off x="4917601" y="3752125"/>
              <a:ext cx="225928" cy="229399"/>
            </a:xfrm>
            <a:custGeom>
              <a:rect b="b" l="l" r="r" t="t"/>
              <a:pathLst>
                <a:path extrusionOk="0" h="6643" w="6542">
                  <a:moveTo>
                    <a:pt x="3259" y="0"/>
                  </a:moveTo>
                  <a:lnTo>
                    <a:pt x="3008" y="727"/>
                  </a:lnTo>
                  <a:cubicBezTo>
                    <a:pt x="2933" y="928"/>
                    <a:pt x="2883" y="1153"/>
                    <a:pt x="2883" y="1379"/>
                  </a:cubicBezTo>
                  <a:cubicBezTo>
                    <a:pt x="2883" y="2231"/>
                    <a:pt x="2206" y="2908"/>
                    <a:pt x="1354" y="2908"/>
                  </a:cubicBezTo>
                  <a:lnTo>
                    <a:pt x="1229" y="2908"/>
                  </a:lnTo>
                  <a:cubicBezTo>
                    <a:pt x="903" y="2908"/>
                    <a:pt x="602" y="2983"/>
                    <a:pt x="326" y="3133"/>
                  </a:cubicBezTo>
                  <a:lnTo>
                    <a:pt x="0" y="3309"/>
                  </a:lnTo>
                  <a:lnTo>
                    <a:pt x="326" y="3484"/>
                  </a:lnTo>
                  <a:cubicBezTo>
                    <a:pt x="602" y="3635"/>
                    <a:pt x="903" y="3710"/>
                    <a:pt x="1229" y="3710"/>
                  </a:cubicBezTo>
                  <a:lnTo>
                    <a:pt x="1354" y="3710"/>
                  </a:lnTo>
                  <a:cubicBezTo>
                    <a:pt x="2206" y="3710"/>
                    <a:pt x="2883" y="4412"/>
                    <a:pt x="2883" y="5239"/>
                  </a:cubicBezTo>
                  <a:cubicBezTo>
                    <a:pt x="2883" y="5464"/>
                    <a:pt x="2933" y="5690"/>
                    <a:pt x="3008" y="5915"/>
                  </a:cubicBezTo>
                  <a:lnTo>
                    <a:pt x="3259" y="6642"/>
                  </a:lnTo>
                  <a:lnTo>
                    <a:pt x="3534" y="5915"/>
                  </a:lnTo>
                  <a:cubicBezTo>
                    <a:pt x="3609" y="5690"/>
                    <a:pt x="3660" y="5464"/>
                    <a:pt x="3660" y="5239"/>
                  </a:cubicBezTo>
                  <a:cubicBezTo>
                    <a:pt x="3660" y="4412"/>
                    <a:pt x="4336" y="3710"/>
                    <a:pt x="5188" y="3710"/>
                  </a:cubicBezTo>
                  <a:lnTo>
                    <a:pt x="5314" y="3710"/>
                  </a:lnTo>
                  <a:cubicBezTo>
                    <a:pt x="5640" y="3710"/>
                    <a:pt x="5940" y="3635"/>
                    <a:pt x="6216" y="3484"/>
                  </a:cubicBezTo>
                  <a:lnTo>
                    <a:pt x="6542" y="3309"/>
                  </a:lnTo>
                  <a:lnTo>
                    <a:pt x="6216" y="3133"/>
                  </a:lnTo>
                  <a:cubicBezTo>
                    <a:pt x="5940" y="2983"/>
                    <a:pt x="5640" y="2908"/>
                    <a:pt x="5314" y="2908"/>
                  </a:cubicBezTo>
                  <a:lnTo>
                    <a:pt x="5188" y="2908"/>
                  </a:lnTo>
                  <a:cubicBezTo>
                    <a:pt x="4336" y="2908"/>
                    <a:pt x="3660" y="2231"/>
                    <a:pt x="3660" y="1379"/>
                  </a:cubicBezTo>
                  <a:cubicBezTo>
                    <a:pt x="3660" y="1153"/>
                    <a:pt x="3609" y="928"/>
                    <a:pt x="3534" y="727"/>
                  </a:cubicBezTo>
                  <a:lnTo>
                    <a:pt x="325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8"/>
            <p:cNvSpPr/>
            <p:nvPr/>
          </p:nvSpPr>
          <p:spPr>
            <a:xfrm>
              <a:off x="4744791" y="4174879"/>
              <a:ext cx="225928" cy="229399"/>
            </a:xfrm>
            <a:custGeom>
              <a:rect b="b" l="l" r="r" t="t"/>
              <a:pathLst>
                <a:path extrusionOk="0" h="6643" w="6542">
                  <a:moveTo>
                    <a:pt x="3259" y="0"/>
                  </a:moveTo>
                  <a:lnTo>
                    <a:pt x="3008" y="727"/>
                  </a:lnTo>
                  <a:cubicBezTo>
                    <a:pt x="2933" y="928"/>
                    <a:pt x="2883" y="1153"/>
                    <a:pt x="2883" y="1379"/>
                  </a:cubicBezTo>
                  <a:cubicBezTo>
                    <a:pt x="2883" y="2231"/>
                    <a:pt x="2206" y="2908"/>
                    <a:pt x="1354" y="2908"/>
                  </a:cubicBezTo>
                  <a:lnTo>
                    <a:pt x="1229" y="2908"/>
                  </a:lnTo>
                  <a:cubicBezTo>
                    <a:pt x="903" y="2908"/>
                    <a:pt x="602" y="2983"/>
                    <a:pt x="326" y="3133"/>
                  </a:cubicBezTo>
                  <a:lnTo>
                    <a:pt x="0" y="3309"/>
                  </a:lnTo>
                  <a:lnTo>
                    <a:pt x="326" y="3484"/>
                  </a:lnTo>
                  <a:cubicBezTo>
                    <a:pt x="602" y="3635"/>
                    <a:pt x="903" y="3710"/>
                    <a:pt x="1229" y="3710"/>
                  </a:cubicBezTo>
                  <a:lnTo>
                    <a:pt x="1354" y="3710"/>
                  </a:lnTo>
                  <a:cubicBezTo>
                    <a:pt x="2206" y="3710"/>
                    <a:pt x="2883" y="4412"/>
                    <a:pt x="2883" y="5239"/>
                  </a:cubicBezTo>
                  <a:cubicBezTo>
                    <a:pt x="2883" y="5464"/>
                    <a:pt x="2933" y="5690"/>
                    <a:pt x="3008" y="5915"/>
                  </a:cubicBezTo>
                  <a:lnTo>
                    <a:pt x="3259" y="6642"/>
                  </a:lnTo>
                  <a:lnTo>
                    <a:pt x="3534" y="5915"/>
                  </a:lnTo>
                  <a:cubicBezTo>
                    <a:pt x="3609" y="5690"/>
                    <a:pt x="3660" y="5464"/>
                    <a:pt x="3660" y="5239"/>
                  </a:cubicBezTo>
                  <a:cubicBezTo>
                    <a:pt x="3660" y="4412"/>
                    <a:pt x="4336" y="3710"/>
                    <a:pt x="5188" y="3710"/>
                  </a:cubicBezTo>
                  <a:lnTo>
                    <a:pt x="5314" y="3710"/>
                  </a:lnTo>
                  <a:cubicBezTo>
                    <a:pt x="5640" y="3710"/>
                    <a:pt x="5940" y="3635"/>
                    <a:pt x="6216" y="3484"/>
                  </a:cubicBezTo>
                  <a:lnTo>
                    <a:pt x="6542" y="3309"/>
                  </a:lnTo>
                  <a:lnTo>
                    <a:pt x="6216" y="3133"/>
                  </a:lnTo>
                  <a:cubicBezTo>
                    <a:pt x="5940" y="2983"/>
                    <a:pt x="5640" y="2908"/>
                    <a:pt x="5314" y="2908"/>
                  </a:cubicBezTo>
                  <a:lnTo>
                    <a:pt x="5188" y="2908"/>
                  </a:lnTo>
                  <a:cubicBezTo>
                    <a:pt x="4336" y="2908"/>
                    <a:pt x="3660" y="2231"/>
                    <a:pt x="3660" y="1379"/>
                  </a:cubicBezTo>
                  <a:cubicBezTo>
                    <a:pt x="3660" y="1153"/>
                    <a:pt x="3609" y="928"/>
                    <a:pt x="3534" y="727"/>
                  </a:cubicBezTo>
                  <a:lnTo>
                    <a:pt x="325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 name="Google Shape;74;p8"/>
          <p:cNvGrpSpPr/>
          <p:nvPr/>
        </p:nvGrpSpPr>
        <p:grpSpPr>
          <a:xfrm>
            <a:off x="8050566" y="539409"/>
            <a:ext cx="380325" cy="856156"/>
            <a:chOff x="4691676" y="3387225"/>
            <a:chExt cx="451853" cy="1017054"/>
          </a:xfrm>
        </p:grpSpPr>
        <p:sp>
          <p:nvSpPr>
            <p:cNvPr id="75" name="Google Shape;75;p8"/>
            <p:cNvSpPr/>
            <p:nvPr/>
          </p:nvSpPr>
          <p:spPr>
            <a:xfrm>
              <a:off x="4691676" y="3387225"/>
              <a:ext cx="225928" cy="229399"/>
            </a:xfrm>
            <a:custGeom>
              <a:rect b="b" l="l" r="r" t="t"/>
              <a:pathLst>
                <a:path extrusionOk="0" h="6643" w="6542">
                  <a:moveTo>
                    <a:pt x="3259" y="0"/>
                  </a:moveTo>
                  <a:lnTo>
                    <a:pt x="3008" y="727"/>
                  </a:lnTo>
                  <a:cubicBezTo>
                    <a:pt x="2933" y="928"/>
                    <a:pt x="2883" y="1153"/>
                    <a:pt x="2883" y="1379"/>
                  </a:cubicBezTo>
                  <a:cubicBezTo>
                    <a:pt x="2883" y="2231"/>
                    <a:pt x="2206" y="2908"/>
                    <a:pt x="1354" y="2908"/>
                  </a:cubicBezTo>
                  <a:lnTo>
                    <a:pt x="1229" y="2908"/>
                  </a:lnTo>
                  <a:cubicBezTo>
                    <a:pt x="903" y="2908"/>
                    <a:pt x="602" y="2983"/>
                    <a:pt x="326" y="3133"/>
                  </a:cubicBezTo>
                  <a:lnTo>
                    <a:pt x="0" y="3309"/>
                  </a:lnTo>
                  <a:lnTo>
                    <a:pt x="326" y="3484"/>
                  </a:lnTo>
                  <a:cubicBezTo>
                    <a:pt x="602" y="3635"/>
                    <a:pt x="903" y="3710"/>
                    <a:pt x="1229" y="3710"/>
                  </a:cubicBezTo>
                  <a:lnTo>
                    <a:pt x="1354" y="3710"/>
                  </a:lnTo>
                  <a:cubicBezTo>
                    <a:pt x="2206" y="3710"/>
                    <a:pt x="2883" y="4412"/>
                    <a:pt x="2883" y="5239"/>
                  </a:cubicBezTo>
                  <a:cubicBezTo>
                    <a:pt x="2883" y="5464"/>
                    <a:pt x="2933" y="5690"/>
                    <a:pt x="3008" y="5915"/>
                  </a:cubicBezTo>
                  <a:lnTo>
                    <a:pt x="3259" y="6642"/>
                  </a:lnTo>
                  <a:lnTo>
                    <a:pt x="3534" y="5915"/>
                  </a:lnTo>
                  <a:cubicBezTo>
                    <a:pt x="3609" y="5690"/>
                    <a:pt x="3660" y="5464"/>
                    <a:pt x="3660" y="5239"/>
                  </a:cubicBezTo>
                  <a:cubicBezTo>
                    <a:pt x="3660" y="4412"/>
                    <a:pt x="4336" y="3710"/>
                    <a:pt x="5188" y="3710"/>
                  </a:cubicBezTo>
                  <a:lnTo>
                    <a:pt x="5314" y="3710"/>
                  </a:lnTo>
                  <a:cubicBezTo>
                    <a:pt x="5640" y="3710"/>
                    <a:pt x="5940" y="3635"/>
                    <a:pt x="6216" y="3484"/>
                  </a:cubicBezTo>
                  <a:lnTo>
                    <a:pt x="6542" y="3309"/>
                  </a:lnTo>
                  <a:lnTo>
                    <a:pt x="6216" y="3133"/>
                  </a:lnTo>
                  <a:cubicBezTo>
                    <a:pt x="5940" y="2983"/>
                    <a:pt x="5640" y="2908"/>
                    <a:pt x="5314" y="2908"/>
                  </a:cubicBezTo>
                  <a:lnTo>
                    <a:pt x="5188" y="2908"/>
                  </a:lnTo>
                  <a:cubicBezTo>
                    <a:pt x="4336" y="2908"/>
                    <a:pt x="3660" y="2231"/>
                    <a:pt x="3660" y="1379"/>
                  </a:cubicBezTo>
                  <a:cubicBezTo>
                    <a:pt x="3660" y="1153"/>
                    <a:pt x="3609" y="928"/>
                    <a:pt x="3534" y="727"/>
                  </a:cubicBezTo>
                  <a:lnTo>
                    <a:pt x="325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8"/>
            <p:cNvSpPr/>
            <p:nvPr/>
          </p:nvSpPr>
          <p:spPr>
            <a:xfrm>
              <a:off x="4917601" y="3752125"/>
              <a:ext cx="225928" cy="229399"/>
            </a:xfrm>
            <a:custGeom>
              <a:rect b="b" l="l" r="r" t="t"/>
              <a:pathLst>
                <a:path extrusionOk="0" h="6643" w="6542">
                  <a:moveTo>
                    <a:pt x="3259" y="0"/>
                  </a:moveTo>
                  <a:lnTo>
                    <a:pt x="3008" y="727"/>
                  </a:lnTo>
                  <a:cubicBezTo>
                    <a:pt x="2933" y="928"/>
                    <a:pt x="2883" y="1153"/>
                    <a:pt x="2883" y="1379"/>
                  </a:cubicBezTo>
                  <a:cubicBezTo>
                    <a:pt x="2883" y="2231"/>
                    <a:pt x="2206" y="2908"/>
                    <a:pt x="1354" y="2908"/>
                  </a:cubicBezTo>
                  <a:lnTo>
                    <a:pt x="1229" y="2908"/>
                  </a:lnTo>
                  <a:cubicBezTo>
                    <a:pt x="903" y="2908"/>
                    <a:pt x="602" y="2983"/>
                    <a:pt x="326" y="3133"/>
                  </a:cubicBezTo>
                  <a:lnTo>
                    <a:pt x="0" y="3309"/>
                  </a:lnTo>
                  <a:lnTo>
                    <a:pt x="326" y="3484"/>
                  </a:lnTo>
                  <a:cubicBezTo>
                    <a:pt x="602" y="3635"/>
                    <a:pt x="903" y="3710"/>
                    <a:pt x="1229" y="3710"/>
                  </a:cubicBezTo>
                  <a:lnTo>
                    <a:pt x="1354" y="3710"/>
                  </a:lnTo>
                  <a:cubicBezTo>
                    <a:pt x="2206" y="3710"/>
                    <a:pt x="2883" y="4412"/>
                    <a:pt x="2883" y="5239"/>
                  </a:cubicBezTo>
                  <a:cubicBezTo>
                    <a:pt x="2883" y="5464"/>
                    <a:pt x="2933" y="5690"/>
                    <a:pt x="3008" y="5915"/>
                  </a:cubicBezTo>
                  <a:lnTo>
                    <a:pt x="3259" y="6642"/>
                  </a:lnTo>
                  <a:lnTo>
                    <a:pt x="3534" y="5915"/>
                  </a:lnTo>
                  <a:cubicBezTo>
                    <a:pt x="3609" y="5690"/>
                    <a:pt x="3660" y="5464"/>
                    <a:pt x="3660" y="5239"/>
                  </a:cubicBezTo>
                  <a:cubicBezTo>
                    <a:pt x="3660" y="4412"/>
                    <a:pt x="4336" y="3710"/>
                    <a:pt x="5188" y="3710"/>
                  </a:cubicBezTo>
                  <a:lnTo>
                    <a:pt x="5314" y="3710"/>
                  </a:lnTo>
                  <a:cubicBezTo>
                    <a:pt x="5640" y="3710"/>
                    <a:pt x="5940" y="3635"/>
                    <a:pt x="6216" y="3484"/>
                  </a:cubicBezTo>
                  <a:lnTo>
                    <a:pt x="6542" y="3309"/>
                  </a:lnTo>
                  <a:lnTo>
                    <a:pt x="6216" y="3133"/>
                  </a:lnTo>
                  <a:cubicBezTo>
                    <a:pt x="5940" y="2983"/>
                    <a:pt x="5640" y="2908"/>
                    <a:pt x="5314" y="2908"/>
                  </a:cubicBezTo>
                  <a:lnTo>
                    <a:pt x="5188" y="2908"/>
                  </a:lnTo>
                  <a:cubicBezTo>
                    <a:pt x="4336" y="2908"/>
                    <a:pt x="3660" y="2231"/>
                    <a:pt x="3660" y="1379"/>
                  </a:cubicBezTo>
                  <a:cubicBezTo>
                    <a:pt x="3660" y="1153"/>
                    <a:pt x="3609" y="928"/>
                    <a:pt x="3534" y="727"/>
                  </a:cubicBezTo>
                  <a:lnTo>
                    <a:pt x="325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a:off x="4744791" y="4174879"/>
              <a:ext cx="225928" cy="229399"/>
            </a:xfrm>
            <a:custGeom>
              <a:rect b="b" l="l" r="r" t="t"/>
              <a:pathLst>
                <a:path extrusionOk="0" h="6643" w="6542">
                  <a:moveTo>
                    <a:pt x="3259" y="0"/>
                  </a:moveTo>
                  <a:lnTo>
                    <a:pt x="3008" y="727"/>
                  </a:lnTo>
                  <a:cubicBezTo>
                    <a:pt x="2933" y="928"/>
                    <a:pt x="2883" y="1153"/>
                    <a:pt x="2883" y="1379"/>
                  </a:cubicBezTo>
                  <a:cubicBezTo>
                    <a:pt x="2883" y="2231"/>
                    <a:pt x="2206" y="2908"/>
                    <a:pt x="1354" y="2908"/>
                  </a:cubicBezTo>
                  <a:lnTo>
                    <a:pt x="1229" y="2908"/>
                  </a:lnTo>
                  <a:cubicBezTo>
                    <a:pt x="903" y="2908"/>
                    <a:pt x="602" y="2983"/>
                    <a:pt x="326" y="3133"/>
                  </a:cubicBezTo>
                  <a:lnTo>
                    <a:pt x="0" y="3309"/>
                  </a:lnTo>
                  <a:lnTo>
                    <a:pt x="326" y="3484"/>
                  </a:lnTo>
                  <a:cubicBezTo>
                    <a:pt x="602" y="3635"/>
                    <a:pt x="903" y="3710"/>
                    <a:pt x="1229" y="3710"/>
                  </a:cubicBezTo>
                  <a:lnTo>
                    <a:pt x="1354" y="3710"/>
                  </a:lnTo>
                  <a:cubicBezTo>
                    <a:pt x="2206" y="3710"/>
                    <a:pt x="2883" y="4412"/>
                    <a:pt x="2883" y="5239"/>
                  </a:cubicBezTo>
                  <a:cubicBezTo>
                    <a:pt x="2883" y="5464"/>
                    <a:pt x="2933" y="5690"/>
                    <a:pt x="3008" y="5915"/>
                  </a:cubicBezTo>
                  <a:lnTo>
                    <a:pt x="3259" y="6642"/>
                  </a:lnTo>
                  <a:lnTo>
                    <a:pt x="3534" y="5915"/>
                  </a:lnTo>
                  <a:cubicBezTo>
                    <a:pt x="3609" y="5690"/>
                    <a:pt x="3660" y="5464"/>
                    <a:pt x="3660" y="5239"/>
                  </a:cubicBezTo>
                  <a:cubicBezTo>
                    <a:pt x="3660" y="4412"/>
                    <a:pt x="4336" y="3710"/>
                    <a:pt x="5188" y="3710"/>
                  </a:cubicBezTo>
                  <a:lnTo>
                    <a:pt x="5314" y="3710"/>
                  </a:lnTo>
                  <a:cubicBezTo>
                    <a:pt x="5640" y="3710"/>
                    <a:pt x="5940" y="3635"/>
                    <a:pt x="6216" y="3484"/>
                  </a:cubicBezTo>
                  <a:lnTo>
                    <a:pt x="6542" y="3309"/>
                  </a:lnTo>
                  <a:lnTo>
                    <a:pt x="6216" y="3133"/>
                  </a:lnTo>
                  <a:cubicBezTo>
                    <a:pt x="5940" y="2983"/>
                    <a:pt x="5640" y="2908"/>
                    <a:pt x="5314" y="2908"/>
                  </a:cubicBezTo>
                  <a:lnTo>
                    <a:pt x="5188" y="2908"/>
                  </a:lnTo>
                  <a:cubicBezTo>
                    <a:pt x="4336" y="2908"/>
                    <a:pt x="3660" y="2231"/>
                    <a:pt x="3660" y="1379"/>
                  </a:cubicBezTo>
                  <a:cubicBezTo>
                    <a:pt x="3660" y="1153"/>
                    <a:pt x="3609" y="928"/>
                    <a:pt x="3534" y="727"/>
                  </a:cubicBezTo>
                  <a:lnTo>
                    <a:pt x="325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78" name="Shape 78"/>
        <p:cNvGrpSpPr/>
        <p:nvPr/>
      </p:nvGrpSpPr>
      <p:grpSpPr>
        <a:xfrm>
          <a:off x="0" y="0"/>
          <a:ext cx="0" cy="0"/>
          <a:chOff x="0" y="0"/>
          <a:chExt cx="0" cy="0"/>
        </a:xfrm>
      </p:grpSpPr>
      <p:sp>
        <p:nvSpPr>
          <p:cNvPr id="79" name="Google Shape;79;p9"/>
          <p:cNvSpPr/>
          <p:nvPr/>
        </p:nvSpPr>
        <p:spPr>
          <a:xfrm>
            <a:off x="301650" y="260700"/>
            <a:ext cx="8540700" cy="4622100"/>
          </a:xfrm>
          <a:prstGeom prst="roundRect">
            <a:avLst>
              <a:gd fmla="val 5450"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9"/>
          <p:cNvSpPr txBox="1"/>
          <p:nvPr>
            <p:ph type="title"/>
          </p:nvPr>
        </p:nvSpPr>
        <p:spPr>
          <a:xfrm>
            <a:off x="2153850" y="1500450"/>
            <a:ext cx="48363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4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81" name="Google Shape;81;p9"/>
          <p:cNvSpPr txBox="1"/>
          <p:nvPr>
            <p:ph idx="1" type="subTitle"/>
          </p:nvPr>
        </p:nvSpPr>
        <p:spPr>
          <a:xfrm>
            <a:off x="2153850" y="2342250"/>
            <a:ext cx="4836300" cy="1300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grpSp>
        <p:nvGrpSpPr>
          <p:cNvPr id="82" name="Google Shape;82;p9"/>
          <p:cNvGrpSpPr/>
          <p:nvPr/>
        </p:nvGrpSpPr>
        <p:grpSpPr>
          <a:xfrm>
            <a:off x="713100" y="616325"/>
            <a:ext cx="213455" cy="1257278"/>
            <a:chOff x="957225" y="616325"/>
            <a:chExt cx="213455" cy="1257278"/>
          </a:xfrm>
        </p:grpSpPr>
        <p:sp>
          <p:nvSpPr>
            <p:cNvPr id="83" name="Google Shape;83;p9"/>
            <p:cNvSpPr/>
            <p:nvPr/>
          </p:nvSpPr>
          <p:spPr>
            <a:xfrm>
              <a:off x="957225" y="616325"/>
              <a:ext cx="213452" cy="334538"/>
            </a:xfrm>
            <a:custGeom>
              <a:rect b="b" l="l" r="r" t="t"/>
              <a:pathLst>
                <a:path extrusionOk="0" fill="none" h="7269" w="4638">
                  <a:moveTo>
                    <a:pt x="4637" y="4963"/>
                  </a:moveTo>
                  <a:cubicBezTo>
                    <a:pt x="4637" y="6241"/>
                    <a:pt x="3585" y="7268"/>
                    <a:pt x="2332" y="7268"/>
                  </a:cubicBezTo>
                  <a:cubicBezTo>
                    <a:pt x="1053" y="7268"/>
                    <a:pt x="1" y="6241"/>
                    <a:pt x="1" y="4963"/>
                  </a:cubicBezTo>
                  <a:cubicBezTo>
                    <a:pt x="1" y="3684"/>
                    <a:pt x="2332" y="0"/>
                    <a:pt x="2332" y="0"/>
                  </a:cubicBezTo>
                  <a:cubicBezTo>
                    <a:pt x="2332" y="0"/>
                    <a:pt x="4637" y="3684"/>
                    <a:pt x="4637" y="4963"/>
                  </a:cubicBezTo>
                  <a:close/>
                </a:path>
              </a:pathLst>
            </a:custGeom>
            <a:noFill/>
            <a:ln cap="flat" cmpd="sng" w="19050">
              <a:solidFill>
                <a:schemeClr val="dk2"/>
              </a:solidFill>
              <a:prstDash val="solid"/>
              <a:miter lim="250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9"/>
            <p:cNvSpPr/>
            <p:nvPr/>
          </p:nvSpPr>
          <p:spPr>
            <a:xfrm>
              <a:off x="957225" y="1539066"/>
              <a:ext cx="213452" cy="334538"/>
            </a:xfrm>
            <a:custGeom>
              <a:rect b="b" l="l" r="r" t="t"/>
              <a:pathLst>
                <a:path extrusionOk="0" fill="none" h="7269" w="4638">
                  <a:moveTo>
                    <a:pt x="4637" y="4963"/>
                  </a:moveTo>
                  <a:cubicBezTo>
                    <a:pt x="4637" y="6216"/>
                    <a:pt x="3585" y="7269"/>
                    <a:pt x="2332" y="7269"/>
                  </a:cubicBezTo>
                  <a:cubicBezTo>
                    <a:pt x="1053" y="7269"/>
                    <a:pt x="1" y="6216"/>
                    <a:pt x="1" y="4963"/>
                  </a:cubicBezTo>
                  <a:cubicBezTo>
                    <a:pt x="1" y="3685"/>
                    <a:pt x="2332" y="0"/>
                    <a:pt x="2332" y="0"/>
                  </a:cubicBezTo>
                  <a:cubicBezTo>
                    <a:pt x="2332" y="0"/>
                    <a:pt x="4637" y="3685"/>
                    <a:pt x="4637" y="4963"/>
                  </a:cubicBezTo>
                  <a:close/>
                </a:path>
              </a:pathLst>
            </a:custGeom>
            <a:noFill/>
            <a:ln cap="flat" cmpd="sng" w="19050">
              <a:solidFill>
                <a:schemeClr val="dk2"/>
              </a:solidFill>
              <a:prstDash val="solid"/>
              <a:miter lim="250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9"/>
            <p:cNvSpPr/>
            <p:nvPr/>
          </p:nvSpPr>
          <p:spPr>
            <a:xfrm>
              <a:off x="957225" y="1076800"/>
              <a:ext cx="213455" cy="336355"/>
            </a:xfrm>
            <a:custGeom>
              <a:rect b="b" l="l" r="r" t="t"/>
              <a:pathLst>
                <a:path extrusionOk="0" h="7269" w="4613">
                  <a:moveTo>
                    <a:pt x="2307" y="0"/>
                  </a:moveTo>
                  <a:cubicBezTo>
                    <a:pt x="2307" y="0"/>
                    <a:pt x="1" y="3685"/>
                    <a:pt x="1" y="4963"/>
                  </a:cubicBezTo>
                  <a:cubicBezTo>
                    <a:pt x="1" y="6241"/>
                    <a:pt x="1028" y="7269"/>
                    <a:pt x="2307" y="7269"/>
                  </a:cubicBezTo>
                  <a:cubicBezTo>
                    <a:pt x="3585" y="7269"/>
                    <a:pt x="4612" y="6241"/>
                    <a:pt x="4612" y="4963"/>
                  </a:cubicBezTo>
                  <a:cubicBezTo>
                    <a:pt x="4612" y="3685"/>
                    <a:pt x="2307" y="0"/>
                    <a:pt x="230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 name="Google Shape;86;p9"/>
          <p:cNvGrpSpPr/>
          <p:nvPr/>
        </p:nvGrpSpPr>
        <p:grpSpPr>
          <a:xfrm>
            <a:off x="8042700" y="3643050"/>
            <a:ext cx="388194" cy="669168"/>
            <a:chOff x="8042700" y="3643050"/>
            <a:chExt cx="388194" cy="669168"/>
          </a:xfrm>
        </p:grpSpPr>
        <p:sp>
          <p:nvSpPr>
            <p:cNvPr id="87" name="Google Shape;87;p9"/>
            <p:cNvSpPr/>
            <p:nvPr/>
          </p:nvSpPr>
          <p:spPr>
            <a:xfrm>
              <a:off x="8063231" y="3643050"/>
              <a:ext cx="208657" cy="211862"/>
            </a:xfrm>
            <a:custGeom>
              <a:rect b="b" l="l" r="r" t="t"/>
              <a:pathLst>
                <a:path extrusionOk="0" h="6643" w="6542">
                  <a:moveTo>
                    <a:pt x="3259" y="0"/>
                  </a:moveTo>
                  <a:lnTo>
                    <a:pt x="3008" y="727"/>
                  </a:lnTo>
                  <a:cubicBezTo>
                    <a:pt x="2933" y="928"/>
                    <a:pt x="2883" y="1153"/>
                    <a:pt x="2883" y="1379"/>
                  </a:cubicBezTo>
                  <a:cubicBezTo>
                    <a:pt x="2883" y="2231"/>
                    <a:pt x="2206" y="2908"/>
                    <a:pt x="1354" y="2908"/>
                  </a:cubicBezTo>
                  <a:lnTo>
                    <a:pt x="1229" y="2908"/>
                  </a:lnTo>
                  <a:cubicBezTo>
                    <a:pt x="903" y="2908"/>
                    <a:pt x="602" y="2983"/>
                    <a:pt x="326" y="3133"/>
                  </a:cubicBezTo>
                  <a:lnTo>
                    <a:pt x="0" y="3309"/>
                  </a:lnTo>
                  <a:lnTo>
                    <a:pt x="326" y="3484"/>
                  </a:lnTo>
                  <a:cubicBezTo>
                    <a:pt x="602" y="3635"/>
                    <a:pt x="903" y="3710"/>
                    <a:pt x="1229" y="3710"/>
                  </a:cubicBezTo>
                  <a:lnTo>
                    <a:pt x="1354" y="3710"/>
                  </a:lnTo>
                  <a:cubicBezTo>
                    <a:pt x="2206" y="3710"/>
                    <a:pt x="2883" y="4412"/>
                    <a:pt x="2883" y="5239"/>
                  </a:cubicBezTo>
                  <a:cubicBezTo>
                    <a:pt x="2883" y="5464"/>
                    <a:pt x="2933" y="5690"/>
                    <a:pt x="3008" y="5915"/>
                  </a:cubicBezTo>
                  <a:lnTo>
                    <a:pt x="3259" y="6642"/>
                  </a:lnTo>
                  <a:lnTo>
                    <a:pt x="3534" y="5915"/>
                  </a:lnTo>
                  <a:cubicBezTo>
                    <a:pt x="3609" y="5690"/>
                    <a:pt x="3660" y="5464"/>
                    <a:pt x="3660" y="5239"/>
                  </a:cubicBezTo>
                  <a:cubicBezTo>
                    <a:pt x="3660" y="4412"/>
                    <a:pt x="4336" y="3710"/>
                    <a:pt x="5188" y="3710"/>
                  </a:cubicBezTo>
                  <a:lnTo>
                    <a:pt x="5314" y="3710"/>
                  </a:lnTo>
                  <a:cubicBezTo>
                    <a:pt x="5640" y="3710"/>
                    <a:pt x="5940" y="3635"/>
                    <a:pt x="6216" y="3484"/>
                  </a:cubicBezTo>
                  <a:lnTo>
                    <a:pt x="6542" y="3309"/>
                  </a:lnTo>
                  <a:lnTo>
                    <a:pt x="6216" y="3133"/>
                  </a:lnTo>
                  <a:cubicBezTo>
                    <a:pt x="5940" y="2983"/>
                    <a:pt x="5640" y="2908"/>
                    <a:pt x="5314" y="2908"/>
                  </a:cubicBezTo>
                  <a:lnTo>
                    <a:pt x="5188" y="2908"/>
                  </a:lnTo>
                  <a:cubicBezTo>
                    <a:pt x="4336" y="2908"/>
                    <a:pt x="3660" y="2231"/>
                    <a:pt x="3660" y="1379"/>
                  </a:cubicBezTo>
                  <a:cubicBezTo>
                    <a:pt x="3660" y="1153"/>
                    <a:pt x="3609" y="928"/>
                    <a:pt x="3534" y="727"/>
                  </a:cubicBezTo>
                  <a:lnTo>
                    <a:pt x="325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9"/>
            <p:cNvSpPr/>
            <p:nvPr/>
          </p:nvSpPr>
          <p:spPr>
            <a:xfrm>
              <a:off x="8042700" y="4100356"/>
              <a:ext cx="208657" cy="211862"/>
            </a:xfrm>
            <a:custGeom>
              <a:rect b="b" l="l" r="r" t="t"/>
              <a:pathLst>
                <a:path extrusionOk="0" h="6643" w="6542">
                  <a:moveTo>
                    <a:pt x="3259" y="0"/>
                  </a:moveTo>
                  <a:lnTo>
                    <a:pt x="3008" y="727"/>
                  </a:lnTo>
                  <a:cubicBezTo>
                    <a:pt x="2933" y="928"/>
                    <a:pt x="2883" y="1153"/>
                    <a:pt x="2883" y="1379"/>
                  </a:cubicBezTo>
                  <a:cubicBezTo>
                    <a:pt x="2883" y="2231"/>
                    <a:pt x="2206" y="2908"/>
                    <a:pt x="1354" y="2908"/>
                  </a:cubicBezTo>
                  <a:lnTo>
                    <a:pt x="1229" y="2908"/>
                  </a:lnTo>
                  <a:cubicBezTo>
                    <a:pt x="903" y="2908"/>
                    <a:pt x="602" y="2983"/>
                    <a:pt x="326" y="3133"/>
                  </a:cubicBezTo>
                  <a:lnTo>
                    <a:pt x="0" y="3309"/>
                  </a:lnTo>
                  <a:lnTo>
                    <a:pt x="326" y="3484"/>
                  </a:lnTo>
                  <a:cubicBezTo>
                    <a:pt x="602" y="3635"/>
                    <a:pt x="903" y="3710"/>
                    <a:pt x="1229" y="3710"/>
                  </a:cubicBezTo>
                  <a:lnTo>
                    <a:pt x="1354" y="3710"/>
                  </a:lnTo>
                  <a:cubicBezTo>
                    <a:pt x="2206" y="3710"/>
                    <a:pt x="2883" y="4412"/>
                    <a:pt x="2883" y="5239"/>
                  </a:cubicBezTo>
                  <a:cubicBezTo>
                    <a:pt x="2883" y="5464"/>
                    <a:pt x="2933" y="5690"/>
                    <a:pt x="3008" y="5915"/>
                  </a:cubicBezTo>
                  <a:lnTo>
                    <a:pt x="3259" y="6642"/>
                  </a:lnTo>
                  <a:lnTo>
                    <a:pt x="3534" y="5915"/>
                  </a:lnTo>
                  <a:cubicBezTo>
                    <a:pt x="3609" y="5690"/>
                    <a:pt x="3660" y="5464"/>
                    <a:pt x="3660" y="5239"/>
                  </a:cubicBezTo>
                  <a:cubicBezTo>
                    <a:pt x="3660" y="4412"/>
                    <a:pt x="4336" y="3710"/>
                    <a:pt x="5188" y="3710"/>
                  </a:cubicBezTo>
                  <a:lnTo>
                    <a:pt x="5314" y="3710"/>
                  </a:lnTo>
                  <a:cubicBezTo>
                    <a:pt x="5640" y="3710"/>
                    <a:pt x="5940" y="3635"/>
                    <a:pt x="6216" y="3484"/>
                  </a:cubicBezTo>
                  <a:lnTo>
                    <a:pt x="6542" y="3309"/>
                  </a:lnTo>
                  <a:lnTo>
                    <a:pt x="6216" y="3133"/>
                  </a:lnTo>
                  <a:cubicBezTo>
                    <a:pt x="5940" y="2983"/>
                    <a:pt x="5640" y="2908"/>
                    <a:pt x="5314" y="2908"/>
                  </a:cubicBezTo>
                  <a:lnTo>
                    <a:pt x="5188" y="2908"/>
                  </a:lnTo>
                  <a:cubicBezTo>
                    <a:pt x="4336" y="2908"/>
                    <a:pt x="3660" y="2231"/>
                    <a:pt x="3660" y="1379"/>
                  </a:cubicBezTo>
                  <a:cubicBezTo>
                    <a:pt x="3660" y="1153"/>
                    <a:pt x="3609" y="928"/>
                    <a:pt x="3534" y="727"/>
                  </a:cubicBezTo>
                  <a:lnTo>
                    <a:pt x="325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9"/>
            <p:cNvSpPr/>
            <p:nvPr/>
          </p:nvSpPr>
          <p:spPr>
            <a:xfrm>
              <a:off x="8222237" y="3888493"/>
              <a:ext cx="208657" cy="211862"/>
            </a:xfrm>
            <a:custGeom>
              <a:rect b="b" l="l" r="r" t="t"/>
              <a:pathLst>
                <a:path extrusionOk="0" h="6643" w="6542">
                  <a:moveTo>
                    <a:pt x="3259" y="0"/>
                  </a:moveTo>
                  <a:lnTo>
                    <a:pt x="3008" y="727"/>
                  </a:lnTo>
                  <a:cubicBezTo>
                    <a:pt x="2933" y="928"/>
                    <a:pt x="2883" y="1153"/>
                    <a:pt x="2883" y="1379"/>
                  </a:cubicBezTo>
                  <a:cubicBezTo>
                    <a:pt x="2883" y="2231"/>
                    <a:pt x="2206" y="2908"/>
                    <a:pt x="1354" y="2908"/>
                  </a:cubicBezTo>
                  <a:lnTo>
                    <a:pt x="1229" y="2908"/>
                  </a:lnTo>
                  <a:cubicBezTo>
                    <a:pt x="903" y="2908"/>
                    <a:pt x="602" y="2983"/>
                    <a:pt x="326" y="3133"/>
                  </a:cubicBezTo>
                  <a:lnTo>
                    <a:pt x="0" y="3309"/>
                  </a:lnTo>
                  <a:lnTo>
                    <a:pt x="326" y="3484"/>
                  </a:lnTo>
                  <a:cubicBezTo>
                    <a:pt x="602" y="3635"/>
                    <a:pt x="903" y="3710"/>
                    <a:pt x="1229" y="3710"/>
                  </a:cubicBezTo>
                  <a:lnTo>
                    <a:pt x="1354" y="3710"/>
                  </a:lnTo>
                  <a:cubicBezTo>
                    <a:pt x="2206" y="3710"/>
                    <a:pt x="2883" y="4412"/>
                    <a:pt x="2883" y="5239"/>
                  </a:cubicBezTo>
                  <a:cubicBezTo>
                    <a:pt x="2883" y="5464"/>
                    <a:pt x="2933" y="5690"/>
                    <a:pt x="3008" y="5915"/>
                  </a:cubicBezTo>
                  <a:lnTo>
                    <a:pt x="3259" y="6642"/>
                  </a:lnTo>
                  <a:lnTo>
                    <a:pt x="3534" y="5915"/>
                  </a:lnTo>
                  <a:cubicBezTo>
                    <a:pt x="3609" y="5690"/>
                    <a:pt x="3660" y="5464"/>
                    <a:pt x="3660" y="5239"/>
                  </a:cubicBezTo>
                  <a:cubicBezTo>
                    <a:pt x="3660" y="4412"/>
                    <a:pt x="4336" y="3710"/>
                    <a:pt x="5188" y="3710"/>
                  </a:cubicBezTo>
                  <a:lnTo>
                    <a:pt x="5314" y="3710"/>
                  </a:lnTo>
                  <a:cubicBezTo>
                    <a:pt x="5640" y="3710"/>
                    <a:pt x="5940" y="3635"/>
                    <a:pt x="6216" y="3484"/>
                  </a:cubicBezTo>
                  <a:lnTo>
                    <a:pt x="6542" y="3309"/>
                  </a:lnTo>
                  <a:lnTo>
                    <a:pt x="6216" y="3133"/>
                  </a:lnTo>
                  <a:cubicBezTo>
                    <a:pt x="5940" y="2983"/>
                    <a:pt x="5640" y="2908"/>
                    <a:pt x="5314" y="2908"/>
                  </a:cubicBezTo>
                  <a:lnTo>
                    <a:pt x="5188" y="2908"/>
                  </a:lnTo>
                  <a:cubicBezTo>
                    <a:pt x="4336" y="2908"/>
                    <a:pt x="3660" y="2231"/>
                    <a:pt x="3660" y="1379"/>
                  </a:cubicBezTo>
                  <a:cubicBezTo>
                    <a:pt x="3660" y="1153"/>
                    <a:pt x="3609" y="928"/>
                    <a:pt x="3534" y="727"/>
                  </a:cubicBezTo>
                  <a:lnTo>
                    <a:pt x="325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0" name="Shape 90"/>
        <p:cNvGrpSpPr/>
        <p:nvPr/>
      </p:nvGrpSpPr>
      <p:grpSpPr>
        <a:xfrm>
          <a:off x="0" y="0"/>
          <a:ext cx="0" cy="0"/>
          <a:chOff x="0" y="0"/>
          <a:chExt cx="0" cy="0"/>
        </a:xfrm>
      </p:grpSpPr>
      <p:sp>
        <p:nvSpPr>
          <p:cNvPr id="91" name="Google Shape;91;p10"/>
          <p:cNvSpPr/>
          <p:nvPr/>
        </p:nvSpPr>
        <p:spPr>
          <a:xfrm>
            <a:off x="301650" y="260700"/>
            <a:ext cx="8540700" cy="4622100"/>
          </a:xfrm>
          <a:prstGeom prst="roundRect">
            <a:avLst>
              <a:gd fmla="val 5450"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10"/>
          <p:cNvSpPr txBox="1"/>
          <p:nvPr>
            <p:ph type="title"/>
          </p:nvPr>
        </p:nvSpPr>
        <p:spPr>
          <a:xfrm>
            <a:off x="1215250" y="1467338"/>
            <a:ext cx="3111600" cy="1216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9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19.xml"/><Relationship Id="rId22" Type="http://schemas.openxmlformats.org/officeDocument/2006/relationships/slideLayout" Target="../slideLayouts/slideLayout21.xml"/><Relationship Id="rId21" Type="http://schemas.openxmlformats.org/officeDocument/2006/relationships/slideLayout" Target="../slideLayouts/slideLayout20.xml"/><Relationship Id="rId24" Type="http://schemas.openxmlformats.org/officeDocument/2006/relationships/slideLayout" Target="../slideLayouts/slideLayout23.xml"/><Relationship Id="rId23" Type="http://schemas.openxmlformats.org/officeDocument/2006/relationships/slideLayout" Target="../slideLayouts/slideLayout22.xml"/><Relationship Id="rId1" Type="http://schemas.openxmlformats.org/officeDocument/2006/relationships/image" Target="../media/image13.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26" Type="http://schemas.openxmlformats.org/officeDocument/2006/relationships/theme" Target="../theme/theme2.xml"/><Relationship Id="rId25" Type="http://schemas.openxmlformats.org/officeDocument/2006/relationships/slideLayout" Target="../slideLayouts/slideLayout24.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19" Type="http://schemas.openxmlformats.org/officeDocument/2006/relationships/slideLayout" Target="../slideLayouts/slideLayout18.xml"/><Relationship Id="rId18"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100" y="445025"/>
            <a:ext cx="7717800" cy="5727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Clr>
                <a:schemeClr val="dk2"/>
              </a:buClr>
              <a:buSzPts val="3000"/>
              <a:buFont typeface="Cinzel Decorative"/>
              <a:buNone/>
              <a:defRPr b="1" sz="3000">
                <a:solidFill>
                  <a:schemeClr val="dk2"/>
                </a:solidFill>
                <a:latin typeface="Cinzel Decorative"/>
                <a:ea typeface="Cinzel Decorative"/>
                <a:cs typeface="Cinzel Decorative"/>
                <a:sym typeface="Cinzel Decorative"/>
              </a:defRPr>
            </a:lvl1pPr>
            <a:lvl2pPr lvl="1" rtl="0">
              <a:spcBef>
                <a:spcPts val="0"/>
              </a:spcBef>
              <a:spcAft>
                <a:spcPts val="0"/>
              </a:spcAft>
              <a:buClr>
                <a:schemeClr val="dk2"/>
              </a:buClr>
              <a:buSzPts val="3500"/>
              <a:buFont typeface="Bebas Neue"/>
              <a:buNone/>
              <a:defRPr sz="3500">
                <a:solidFill>
                  <a:schemeClr val="dk2"/>
                </a:solidFill>
                <a:latin typeface="Bebas Neue"/>
                <a:ea typeface="Bebas Neue"/>
                <a:cs typeface="Bebas Neue"/>
                <a:sym typeface="Bebas Neue"/>
              </a:defRPr>
            </a:lvl2pPr>
            <a:lvl3pPr lvl="2" rtl="0">
              <a:spcBef>
                <a:spcPts val="0"/>
              </a:spcBef>
              <a:spcAft>
                <a:spcPts val="0"/>
              </a:spcAft>
              <a:buClr>
                <a:schemeClr val="dk2"/>
              </a:buClr>
              <a:buSzPts val="3500"/>
              <a:buFont typeface="Bebas Neue"/>
              <a:buNone/>
              <a:defRPr sz="3500">
                <a:solidFill>
                  <a:schemeClr val="dk2"/>
                </a:solidFill>
                <a:latin typeface="Bebas Neue"/>
                <a:ea typeface="Bebas Neue"/>
                <a:cs typeface="Bebas Neue"/>
                <a:sym typeface="Bebas Neue"/>
              </a:defRPr>
            </a:lvl3pPr>
            <a:lvl4pPr lvl="3" rtl="0">
              <a:spcBef>
                <a:spcPts val="0"/>
              </a:spcBef>
              <a:spcAft>
                <a:spcPts val="0"/>
              </a:spcAft>
              <a:buClr>
                <a:schemeClr val="dk2"/>
              </a:buClr>
              <a:buSzPts val="3500"/>
              <a:buFont typeface="Bebas Neue"/>
              <a:buNone/>
              <a:defRPr sz="3500">
                <a:solidFill>
                  <a:schemeClr val="dk2"/>
                </a:solidFill>
                <a:latin typeface="Bebas Neue"/>
                <a:ea typeface="Bebas Neue"/>
                <a:cs typeface="Bebas Neue"/>
                <a:sym typeface="Bebas Neue"/>
              </a:defRPr>
            </a:lvl4pPr>
            <a:lvl5pPr lvl="4" rtl="0">
              <a:spcBef>
                <a:spcPts val="0"/>
              </a:spcBef>
              <a:spcAft>
                <a:spcPts val="0"/>
              </a:spcAft>
              <a:buClr>
                <a:schemeClr val="dk2"/>
              </a:buClr>
              <a:buSzPts val="3500"/>
              <a:buFont typeface="Bebas Neue"/>
              <a:buNone/>
              <a:defRPr sz="3500">
                <a:solidFill>
                  <a:schemeClr val="dk2"/>
                </a:solidFill>
                <a:latin typeface="Bebas Neue"/>
                <a:ea typeface="Bebas Neue"/>
                <a:cs typeface="Bebas Neue"/>
                <a:sym typeface="Bebas Neue"/>
              </a:defRPr>
            </a:lvl5pPr>
            <a:lvl6pPr lvl="5" rtl="0">
              <a:spcBef>
                <a:spcPts val="0"/>
              </a:spcBef>
              <a:spcAft>
                <a:spcPts val="0"/>
              </a:spcAft>
              <a:buClr>
                <a:schemeClr val="dk2"/>
              </a:buClr>
              <a:buSzPts val="3500"/>
              <a:buFont typeface="Bebas Neue"/>
              <a:buNone/>
              <a:defRPr sz="3500">
                <a:solidFill>
                  <a:schemeClr val="dk2"/>
                </a:solidFill>
                <a:latin typeface="Bebas Neue"/>
                <a:ea typeface="Bebas Neue"/>
                <a:cs typeface="Bebas Neue"/>
                <a:sym typeface="Bebas Neue"/>
              </a:defRPr>
            </a:lvl6pPr>
            <a:lvl7pPr lvl="6" rtl="0">
              <a:spcBef>
                <a:spcPts val="0"/>
              </a:spcBef>
              <a:spcAft>
                <a:spcPts val="0"/>
              </a:spcAft>
              <a:buClr>
                <a:schemeClr val="dk2"/>
              </a:buClr>
              <a:buSzPts val="3500"/>
              <a:buFont typeface="Bebas Neue"/>
              <a:buNone/>
              <a:defRPr sz="3500">
                <a:solidFill>
                  <a:schemeClr val="dk2"/>
                </a:solidFill>
                <a:latin typeface="Bebas Neue"/>
                <a:ea typeface="Bebas Neue"/>
                <a:cs typeface="Bebas Neue"/>
                <a:sym typeface="Bebas Neue"/>
              </a:defRPr>
            </a:lvl7pPr>
            <a:lvl8pPr lvl="7" rtl="0">
              <a:spcBef>
                <a:spcPts val="0"/>
              </a:spcBef>
              <a:spcAft>
                <a:spcPts val="0"/>
              </a:spcAft>
              <a:buClr>
                <a:schemeClr val="dk2"/>
              </a:buClr>
              <a:buSzPts val="3500"/>
              <a:buFont typeface="Bebas Neue"/>
              <a:buNone/>
              <a:defRPr sz="3500">
                <a:solidFill>
                  <a:schemeClr val="dk2"/>
                </a:solidFill>
                <a:latin typeface="Bebas Neue"/>
                <a:ea typeface="Bebas Neue"/>
                <a:cs typeface="Bebas Neue"/>
                <a:sym typeface="Bebas Neue"/>
              </a:defRPr>
            </a:lvl8pPr>
            <a:lvl9pPr lvl="8" rtl="0">
              <a:spcBef>
                <a:spcPts val="0"/>
              </a:spcBef>
              <a:spcAft>
                <a:spcPts val="0"/>
              </a:spcAft>
              <a:buClr>
                <a:schemeClr val="dk2"/>
              </a:buClr>
              <a:buSzPts val="3500"/>
              <a:buFont typeface="Bebas Neue"/>
              <a:buNone/>
              <a:defRPr sz="3500">
                <a:solidFill>
                  <a:schemeClr val="dk2"/>
                </a:solidFill>
                <a:latin typeface="Bebas Neue"/>
                <a:ea typeface="Bebas Neue"/>
                <a:cs typeface="Bebas Neue"/>
                <a:sym typeface="Bebas Neue"/>
              </a:defRPr>
            </a:lvl9pPr>
          </a:lstStyle>
          <a:p/>
        </p:txBody>
      </p:sp>
      <p:sp>
        <p:nvSpPr>
          <p:cNvPr id="7" name="Google Shape;7;p1"/>
          <p:cNvSpPr txBox="1"/>
          <p:nvPr>
            <p:ph idx="1" type="body"/>
          </p:nvPr>
        </p:nvSpPr>
        <p:spPr>
          <a:xfrm>
            <a:off x="713100" y="1152475"/>
            <a:ext cx="7717800" cy="3416400"/>
          </a:xfrm>
          <a:prstGeom prst="rect">
            <a:avLst/>
          </a:prstGeom>
          <a:noFill/>
          <a:ln>
            <a:noFill/>
          </a:ln>
        </p:spPr>
        <p:txBody>
          <a:bodyPr anchorCtr="0" anchor="ctr" bIns="91425" lIns="91425" spcFirstLastPara="1" rIns="91425" wrap="square" tIns="91425">
            <a:noAutofit/>
          </a:bodyPr>
          <a:lstStyle>
            <a:lvl1pPr indent="-317500" lvl="0" marL="457200">
              <a:lnSpc>
                <a:spcPct val="115000"/>
              </a:lnSpc>
              <a:spcBef>
                <a:spcPts val="0"/>
              </a:spcBef>
              <a:spcAft>
                <a:spcPts val="0"/>
              </a:spcAft>
              <a:buClr>
                <a:schemeClr val="dk1"/>
              </a:buClr>
              <a:buSzPts val="1400"/>
              <a:buFont typeface="Assistant"/>
              <a:buChar char="●"/>
              <a:defRPr>
                <a:solidFill>
                  <a:schemeClr val="dk1"/>
                </a:solidFill>
                <a:latin typeface="Assistant"/>
                <a:ea typeface="Assistant"/>
                <a:cs typeface="Assistant"/>
                <a:sym typeface="Assistant"/>
              </a:defRPr>
            </a:lvl1pPr>
            <a:lvl2pPr indent="-317500" lvl="1" marL="914400">
              <a:lnSpc>
                <a:spcPct val="115000"/>
              </a:lnSpc>
              <a:spcBef>
                <a:spcPts val="1600"/>
              </a:spcBef>
              <a:spcAft>
                <a:spcPts val="0"/>
              </a:spcAft>
              <a:buClr>
                <a:schemeClr val="dk1"/>
              </a:buClr>
              <a:buSzPts val="1400"/>
              <a:buFont typeface="Assistant"/>
              <a:buChar char="○"/>
              <a:defRPr>
                <a:solidFill>
                  <a:schemeClr val="dk1"/>
                </a:solidFill>
                <a:latin typeface="Assistant"/>
                <a:ea typeface="Assistant"/>
                <a:cs typeface="Assistant"/>
                <a:sym typeface="Assistant"/>
              </a:defRPr>
            </a:lvl2pPr>
            <a:lvl3pPr indent="-317500" lvl="2" marL="1371600">
              <a:lnSpc>
                <a:spcPct val="115000"/>
              </a:lnSpc>
              <a:spcBef>
                <a:spcPts val="1600"/>
              </a:spcBef>
              <a:spcAft>
                <a:spcPts val="0"/>
              </a:spcAft>
              <a:buClr>
                <a:schemeClr val="dk1"/>
              </a:buClr>
              <a:buSzPts val="1400"/>
              <a:buFont typeface="Assistant"/>
              <a:buChar char="■"/>
              <a:defRPr>
                <a:solidFill>
                  <a:schemeClr val="dk1"/>
                </a:solidFill>
                <a:latin typeface="Assistant"/>
                <a:ea typeface="Assistant"/>
                <a:cs typeface="Assistant"/>
                <a:sym typeface="Assistant"/>
              </a:defRPr>
            </a:lvl3pPr>
            <a:lvl4pPr indent="-317500" lvl="3" marL="1828800">
              <a:lnSpc>
                <a:spcPct val="115000"/>
              </a:lnSpc>
              <a:spcBef>
                <a:spcPts val="1600"/>
              </a:spcBef>
              <a:spcAft>
                <a:spcPts val="0"/>
              </a:spcAft>
              <a:buClr>
                <a:schemeClr val="dk1"/>
              </a:buClr>
              <a:buSzPts val="1400"/>
              <a:buFont typeface="Assistant"/>
              <a:buChar char="●"/>
              <a:defRPr>
                <a:solidFill>
                  <a:schemeClr val="dk1"/>
                </a:solidFill>
                <a:latin typeface="Assistant"/>
                <a:ea typeface="Assistant"/>
                <a:cs typeface="Assistant"/>
                <a:sym typeface="Assistant"/>
              </a:defRPr>
            </a:lvl4pPr>
            <a:lvl5pPr indent="-317500" lvl="4" marL="2286000">
              <a:lnSpc>
                <a:spcPct val="115000"/>
              </a:lnSpc>
              <a:spcBef>
                <a:spcPts val="1600"/>
              </a:spcBef>
              <a:spcAft>
                <a:spcPts val="0"/>
              </a:spcAft>
              <a:buClr>
                <a:schemeClr val="dk1"/>
              </a:buClr>
              <a:buSzPts val="1400"/>
              <a:buFont typeface="Assistant"/>
              <a:buChar char="○"/>
              <a:defRPr>
                <a:solidFill>
                  <a:schemeClr val="dk1"/>
                </a:solidFill>
                <a:latin typeface="Assistant"/>
                <a:ea typeface="Assistant"/>
                <a:cs typeface="Assistant"/>
                <a:sym typeface="Assistant"/>
              </a:defRPr>
            </a:lvl5pPr>
            <a:lvl6pPr indent="-317500" lvl="5" marL="2743200">
              <a:lnSpc>
                <a:spcPct val="115000"/>
              </a:lnSpc>
              <a:spcBef>
                <a:spcPts val="1600"/>
              </a:spcBef>
              <a:spcAft>
                <a:spcPts val="0"/>
              </a:spcAft>
              <a:buClr>
                <a:schemeClr val="dk1"/>
              </a:buClr>
              <a:buSzPts val="1400"/>
              <a:buFont typeface="Assistant"/>
              <a:buChar char="■"/>
              <a:defRPr>
                <a:solidFill>
                  <a:schemeClr val="dk1"/>
                </a:solidFill>
                <a:latin typeface="Assistant"/>
                <a:ea typeface="Assistant"/>
                <a:cs typeface="Assistant"/>
                <a:sym typeface="Assistant"/>
              </a:defRPr>
            </a:lvl6pPr>
            <a:lvl7pPr indent="-317500" lvl="6" marL="3200400">
              <a:lnSpc>
                <a:spcPct val="115000"/>
              </a:lnSpc>
              <a:spcBef>
                <a:spcPts val="1600"/>
              </a:spcBef>
              <a:spcAft>
                <a:spcPts val="0"/>
              </a:spcAft>
              <a:buClr>
                <a:schemeClr val="dk1"/>
              </a:buClr>
              <a:buSzPts val="1400"/>
              <a:buFont typeface="Assistant"/>
              <a:buChar char="●"/>
              <a:defRPr>
                <a:solidFill>
                  <a:schemeClr val="dk1"/>
                </a:solidFill>
                <a:latin typeface="Assistant"/>
                <a:ea typeface="Assistant"/>
                <a:cs typeface="Assistant"/>
                <a:sym typeface="Assistant"/>
              </a:defRPr>
            </a:lvl7pPr>
            <a:lvl8pPr indent="-317500" lvl="7" marL="3657600">
              <a:lnSpc>
                <a:spcPct val="115000"/>
              </a:lnSpc>
              <a:spcBef>
                <a:spcPts val="1600"/>
              </a:spcBef>
              <a:spcAft>
                <a:spcPts val="0"/>
              </a:spcAft>
              <a:buClr>
                <a:schemeClr val="dk1"/>
              </a:buClr>
              <a:buSzPts val="1400"/>
              <a:buFont typeface="Assistant"/>
              <a:buChar char="○"/>
              <a:defRPr>
                <a:solidFill>
                  <a:schemeClr val="dk1"/>
                </a:solidFill>
                <a:latin typeface="Assistant"/>
                <a:ea typeface="Assistant"/>
                <a:cs typeface="Assistant"/>
                <a:sym typeface="Assistant"/>
              </a:defRPr>
            </a:lvl8pPr>
            <a:lvl9pPr indent="-317500" lvl="8" marL="4114800">
              <a:lnSpc>
                <a:spcPct val="115000"/>
              </a:lnSpc>
              <a:spcBef>
                <a:spcPts val="1600"/>
              </a:spcBef>
              <a:spcAft>
                <a:spcPts val="1600"/>
              </a:spcAft>
              <a:buClr>
                <a:schemeClr val="dk1"/>
              </a:buClr>
              <a:buSzPts val="1400"/>
              <a:buFont typeface="Assistant"/>
              <a:buChar char="■"/>
              <a:defRPr>
                <a:solidFill>
                  <a:schemeClr val="dk1"/>
                </a:solidFill>
                <a:latin typeface="Assistant"/>
                <a:ea typeface="Assistant"/>
                <a:cs typeface="Assistant"/>
                <a:sym typeface="Assistant"/>
              </a:defRPr>
            </a:lvl9pPr>
          </a:lstStyle>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 id="2147483666" r:id="rId20"/>
    <p:sldLayoutId id="2147483667" r:id="rId21"/>
    <p:sldLayoutId id="2147483668" r:id="rId22"/>
    <p:sldLayoutId id="2147483669" r:id="rId23"/>
    <p:sldLayoutId id="2147483670" r:id="rId24"/>
    <p:sldLayoutId id="2147483671" r:id="rId2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6.png"/><Relationship Id="rId4" Type="http://schemas.openxmlformats.org/officeDocument/2006/relationships/image" Target="../media/image7.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 Id="rId3" Type="http://schemas.openxmlformats.org/officeDocument/2006/relationships/image" Target="../media/image3.png"/><Relationship Id="rId4" Type="http://schemas.openxmlformats.org/officeDocument/2006/relationships/image" Target="../media/image11.png"/><Relationship Id="rId5" Type="http://schemas.openxmlformats.org/officeDocument/2006/relationships/image" Target="../media/image14.gi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9.png"/><Relationship Id="rId4" Type="http://schemas.openxmlformats.org/officeDocument/2006/relationships/image" Target="../media/image1.gi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2.png"/><Relationship Id="rId4" Type="http://schemas.openxmlformats.org/officeDocument/2006/relationships/image" Target="../media/image12.png"/><Relationship Id="rId5"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7.xml"/><Relationship Id="rId3"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sp>
        <p:nvSpPr>
          <p:cNvPr id="491" name="Google Shape;491;p26"/>
          <p:cNvSpPr txBox="1"/>
          <p:nvPr>
            <p:ph type="ctrTitle"/>
          </p:nvPr>
        </p:nvSpPr>
        <p:spPr>
          <a:xfrm>
            <a:off x="1895700" y="486525"/>
            <a:ext cx="5352600" cy="1656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800"/>
              <a:t>Green Team Project Pitch</a:t>
            </a:r>
            <a:endParaRPr sz="4400">
              <a:solidFill>
                <a:schemeClr val="dk2"/>
              </a:solidFill>
            </a:endParaRPr>
          </a:p>
        </p:txBody>
      </p:sp>
      <p:grpSp>
        <p:nvGrpSpPr>
          <p:cNvPr id="492" name="Google Shape;492;p26"/>
          <p:cNvGrpSpPr/>
          <p:nvPr/>
        </p:nvGrpSpPr>
        <p:grpSpPr>
          <a:xfrm>
            <a:off x="7285250" y="3511775"/>
            <a:ext cx="1145375" cy="1256550"/>
            <a:chOff x="7498650" y="3171825"/>
            <a:chExt cx="1145375" cy="1256550"/>
          </a:xfrm>
        </p:grpSpPr>
        <p:sp>
          <p:nvSpPr>
            <p:cNvPr id="493" name="Google Shape;493;p26"/>
            <p:cNvSpPr/>
            <p:nvPr/>
          </p:nvSpPr>
          <p:spPr>
            <a:xfrm>
              <a:off x="7503650" y="3173325"/>
              <a:ext cx="1122850" cy="1255050"/>
            </a:xfrm>
            <a:custGeom>
              <a:rect b="b" l="l" r="r" t="t"/>
              <a:pathLst>
                <a:path extrusionOk="0" h="50202" w="44914">
                  <a:moveTo>
                    <a:pt x="8848" y="978"/>
                  </a:moveTo>
                  <a:lnTo>
                    <a:pt x="10552" y="4011"/>
                  </a:lnTo>
                  <a:cubicBezTo>
                    <a:pt x="10928" y="4537"/>
                    <a:pt x="19700" y="17043"/>
                    <a:pt x="24637" y="17043"/>
                  </a:cubicBezTo>
                  <a:lnTo>
                    <a:pt x="24788" y="17043"/>
                  </a:lnTo>
                  <a:cubicBezTo>
                    <a:pt x="24905" y="17035"/>
                    <a:pt x="25033" y="17032"/>
                    <a:pt x="25152" y="17032"/>
                  </a:cubicBezTo>
                  <a:cubicBezTo>
                    <a:pt x="25389" y="17032"/>
                    <a:pt x="25590" y="17043"/>
                    <a:pt x="25590" y="17043"/>
                  </a:cubicBezTo>
                  <a:lnTo>
                    <a:pt x="25640" y="17043"/>
                  </a:lnTo>
                  <a:cubicBezTo>
                    <a:pt x="26317" y="16961"/>
                    <a:pt x="26991" y="16920"/>
                    <a:pt x="27660" y="16920"/>
                  </a:cubicBezTo>
                  <a:cubicBezTo>
                    <a:pt x="32684" y="16920"/>
                    <a:pt x="37383" y="19211"/>
                    <a:pt x="40502" y="23259"/>
                  </a:cubicBezTo>
                  <a:cubicBezTo>
                    <a:pt x="43184" y="26718"/>
                    <a:pt x="44362" y="31028"/>
                    <a:pt x="43810" y="35364"/>
                  </a:cubicBezTo>
                  <a:cubicBezTo>
                    <a:pt x="43234" y="39700"/>
                    <a:pt x="41028" y="43560"/>
                    <a:pt x="37570" y="46216"/>
                  </a:cubicBezTo>
                  <a:cubicBezTo>
                    <a:pt x="34668" y="48466"/>
                    <a:pt x="31185" y="49658"/>
                    <a:pt x="27578" y="49658"/>
                  </a:cubicBezTo>
                  <a:cubicBezTo>
                    <a:pt x="26885" y="49658"/>
                    <a:pt x="26188" y="49614"/>
                    <a:pt x="25490" y="49525"/>
                  </a:cubicBezTo>
                  <a:cubicBezTo>
                    <a:pt x="21154" y="48948"/>
                    <a:pt x="17294" y="46743"/>
                    <a:pt x="14612" y="43284"/>
                  </a:cubicBezTo>
                  <a:cubicBezTo>
                    <a:pt x="11078" y="38698"/>
                    <a:pt x="10226" y="32758"/>
                    <a:pt x="12332" y="27344"/>
                  </a:cubicBezTo>
                  <a:cubicBezTo>
                    <a:pt x="12432" y="27068"/>
                    <a:pt x="12557" y="26793"/>
                    <a:pt x="12708" y="26517"/>
                  </a:cubicBezTo>
                  <a:cubicBezTo>
                    <a:pt x="12958" y="26066"/>
                    <a:pt x="13184" y="25590"/>
                    <a:pt x="13284" y="25089"/>
                  </a:cubicBezTo>
                  <a:cubicBezTo>
                    <a:pt x="13560" y="23535"/>
                    <a:pt x="13083" y="21555"/>
                    <a:pt x="11855" y="19249"/>
                  </a:cubicBezTo>
                  <a:cubicBezTo>
                    <a:pt x="10652" y="16993"/>
                    <a:pt x="9048" y="15013"/>
                    <a:pt x="7645" y="13359"/>
                  </a:cubicBezTo>
                  <a:cubicBezTo>
                    <a:pt x="6617" y="12156"/>
                    <a:pt x="5464" y="10903"/>
                    <a:pt x="4111" y="9499"/>
                  </a:cubicBezTo>
                  <a:lnTo>
                    <a:pt x="1053" y="7018"/>
                  </a:lnTo>
                  <a:cubicBezTo>
                    <a:pt x="2306" y="6442"/>
                    <a:pt x="6116" y="4437"/>
                    <a:pt x="8848" y="978"/>
                  </a:cubicBezTo>
                  <a:close/>
                  <a:moveTo>
                    <a:pt x="8898" y="1"/>
                  </a:moveTo>
                  <a:lnTo>
                    <a:pt x="8672" y="326"/>
                  </a:lnTo>
                  <a:cubicBezTo>
                    <a:pt x="5464" y="4587"/>
                    <a:pt x="477" y="6667"/>
                    <a:pt x="427" y="6692"/>
                  </a:cubicBezTo>
                  <a:lnTo>
                    <a:pt x="1" y="6868"/>
                  </a:lnTo>
                  <a:lnTo>
                    <a:pt x="3735" y="9900"/>
                  </a:lnTo>
                  <a:cubicBezTo>
                    <a:pt x="5063" y="11279"/>
                    <a:pt x="6216" y="12532"/>
                    <a:pt x="7219" y="13710"/>
                  </a:cubicBezTo>
                  <a:cubicBezTo>
                    <a:pt x="8622" y="15339"/>
                    <a:pt x="10176" y="17294"/>
                    <a:pt x="11354" y="19500"/>
                  </a:cubicBezTo>
                  <a:cubicBezTo>
                    <a:pt x="12532" y="21705"/>
                    <a:pt x="13008" y="23560"/>
                    <a:pt x="12733" y="24988"/>
                  </a:cubicBezTo>
                  <a:cubicBezTo>
                    <a:pt x="12657" y="25414"/>
                    <a:pt x="12457" y="25815"/>
                    <a:pt x="12231" y="26266"/>
                  </a:cubicBezTo>
                  <a:cubicBezTo>
                    <a:pt x="12081" y="26542"/>
                    <a:pt x="11931" y="26843"/>
                    <a:pt x="11805" y="27144"/>
                  </a:cubicBezTo>
                  <a:cubicBezTo>
                    <a:pt x="9650" y="32733"/>
                    <a:pt x="10527" y="38898"/>
                    <a:pt x="14186" y="43635"/>
                  </a:cubicBezTo>
                  <a:cubicBezTo>
                    <a:pt x="16943" y="47194"/>
                    <a:pt x="20953" y="49475"/>
                    <a:pt x="25414" y="50051"/>
                  </a:cubicBezTo>
                  <a:cubicBezTo>
                    <a:pt x="26141" y="50151"/>
                    <a:pt x="26868" y="50201"/>
                    <a:pt x="27595" y="50201"/>
                  </a:cubicBezTo>
                  <a:cubicBezTo>
                    <a:pt x="31329" y="50201"/>
                    <a:pt x="34913" y="48973"/>
                    <a:pt x="37921" y="46668"/>
                  </a:cubicBezTo>
                  <a:cubicBezTo>
                    <a:pt x="41480" y="43886"/>
                    <a:pt x="43760" y="39901"/>
                    <a:pt x="44337" y="35414"/>
                  </a:cubicBezTo>
                  <a:cubicBezTo>
                    <a:pt x="44913" y="30953"/>
                    <a:pt x="43710" y="26517"/>
                    <a:pt x="40953" y="22933"/>
                  </a:cubicBezTo>
                  <a:cubicBezTo>
                    <a:pt x="37691" y="18739"/>
                    <a:pt x="32818" y="16372"/>
                    <a:pt x="27620" y="16372"/>
                  </a:cubicBezTo>
                  <a:cubicBezTo>
                    <a:pt x="26948" y="16372"/>
                    <a:pt x="26270" y="16412"/>
                    <a:pt x="25590" y="16492"/>
                  </a:cubicBezTo>
                  <a:lnTo>
                    <a:pt x="24763" y="16492"/>
                  </a:lnTo>
                  <a:cubicBezTo>
                    <a:pt x="24714" y="16495"/>
                    <a:pt x="24665" y="16496"/>
                    <a:pt x="24615" y="16496"/>
                  </a:cubicBezTo>
                  <a:cubicBezTo>
                    <a:pt x="19961" y="16496"/>
                    <a:pt x="11103" y="3834"/>
                    <a:pt x="11028" y="3710"/>
                  </a:cubicBezTo>
                  <a:lnTo>
                    <a:pt x="889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26"/>
            <p:cNvSpPr/>
            <p:nvPr/>
          </p:nvSpPr>
          <p:spPr>
            <a:xfrm>
              <a:off x="7498650" y="3171825"/>
              <a:ext cx="231850" cy="171575"/>
            </a:xfrm>
            <a:custGeom>
              <a:rect b="b" l="l" r="r" t="t"/>
              <a:pathLst>
                <a:path extrusionOk="0" h="6863" w="9274">
                  <a:moveTo>
                    <a:pt x="8837" y="1"/>
                  </a:moveTo>
                  <a:cubicBezTo>
                    <a:pt x="8243" y="1"/>
                    <a:pt x="6290" y="1154"/>
                    <a:pt x="4161" y="2818"/>
                  </a:cubicBezTo>
                  <a:cubicBezTo>
                    <a:pt x="1755" y="4672"/>
                    <a:pt x="0" y="6477"/>
                    <a:pt x="276" y="6803"/>
                  </a:cubicBezTo>
                  <a:cubicBezTo>
                    <a:pt x="305" y="6843"/>
                    <a:pt x="359" y="6862"/>
                    <a:pt x="436" y="6862"/>
                  </a:cubicBezTo>
                  <a:cubicBezTo>
                    <a:pt x="1031" y="6862"/>
                    <a:pt x="2984" y="5709"/>
                    <a:pt x="5113" y="4046"/>
                  </a:cubicBezTo>
                  <a:cubicBezTo>
                    <a:pt x="7519" y="2191"/>
                    <a:pt x="9273" y="386"/>
                    <a:pt x="8998" y="61"/>
                  </a:cubicBezTo>
                  <a:cubicBezTo>
                    <a:pt x="8969" y="20"/>
                    <a:pt x="8915" y="1"/>
                    <a:pt x="88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26"/>
            <p:cNvSpPr/>
            <p:nvPr/>
          </p:nvSpPr>
          <p:spPr>
            <a:xfrm>
              <a:off x="7598275" y="3282600"/>
              <a:ext cx="236850" cy="190625"/>
            </a:xfrm>
            <a:custGeom>
              <a:rect b="b" l="l" r="r" t="t"/>
              <a:pathLst>
                <a:path extrusionOk="0" h="7625" w="9474">
                  <a:moveTo>
                    <a:pt x="8096" y="1"/>
                  </a:moveTo>
                  <a:cubicBezTo>
                    <a:pt x="7832" y="1"/>
                    <a:pt x="7566" y="87"/>
                    <a:pt x="7344" y="266"/>
                  </a:cubicBezTo>
                  <a:lnTo>
                    <a:pt x="652" y="5429"/>
                  </a:lnTo>
                  <a:cubicBezTo>
                    <a:pt x="100" y="5830"/>
                    <a:pt x="0" y="6607"/>
                    <a:pt x="426" y="7159"/>
                  </a:cubicBezTo>
                  <a:cubicBezTo>
                    <a:pt x="658" y="7463"/>
                    <a:pt x="1016" y="7625"/>
                    <a:pt x="1383" y="7625"/>
                  </a:cubicBezTo>
                  <a:cubicBezTo>
                    <a:pt x="1650" y="7625"/>
                    <a:pt x="1923" y="7539"/>
                    <a:pt x="2156" y="7359"/>
                  </a:cubicBezTo>
                  <a:lnTo>
                    <a:pt x="8822" y="2196"/>
                  </a:lnTo>
                  <a:cubicBezTo>
                    <a:pt x="9374" y="1795"/>
                    <a:pt x="9474" y="1018"/>
                    <a:pt x="9048" y="467"/>
                  </a:cubicBezTo>
                  <a:cubicBezTo>
                    <a:pt x="8816" y="162"/>
                    <a:pt x="8458" y="1"/>
                    <a:pt x="80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26"/>
            <p:cNvSpPr/>
            <p:nvPr/>
          </p:nvSpPr>
          <p:spPr>
            <a:xfrm>
              <a:off x="7847650" y="3778700"/>
              <a:ext cx="688000" cy="561350"/>
            </a:xfrm>
            <a:custGeom>
              <a:rect b="b" l="l" r="r" t="t"/>
              <a:pathLst>
                <a:path extrusionOk="0" h="22454" w="27520">
                  <a:moveTo>
                    <a:pt x="23376" y="1"/>
                  </a:moveTo>
                  <a:cubicBezTo>
                    <a:pt x="22986" y="1"/>
                    <a:pt x="22571" y="145"/>
                    <a:pt x="22131" y="473"/>
                  </a:cubicBezTo>
                  <a:cubicBezTo>
                    <a:pt x="21354" y="1024"/>
                    <a:pt x="20903" y="1926"/>
                    <a:pt x="20376" y="2728"/>
                  </a:cubicBezTo>
                  <a:cubicBezTo>
                    <a:pt x="18722" y="5310"/>
                    <a:pt x="16015" y="7214"/>
                    <a:pt x="13008" y="7891"/>
                  </a:cubicBezTo>
                  <a:cubicBezTo>
                    <a:pt x="10652" y="8417"/>
                    <a:pt x="8196" y="8217"/>
                    <a:pt x="5765" y="8442"/>
                  </a:cubicBezTo>
                  <a:cubicBezTo>
                    <a:pt x="4762" y="8543"/>
                    <a:pt x="3709" y="8743"/>
                    <a:pt x="2857" y="9320"/>
                  </a:cubicBezTo>
                  <a:cubicBezTo>
                    <a:pt x="0" y="11250"/>
                    <a:pt x="1554" y="15084"/>
                    <a:pt x="3183" y="17189"/>
                  </a:cubicBezTo>
                  <a:cubicBezTo>
                    <a:pt x="5860" y="20641"/>
                    <a:pt x="9876" y="22454"/>
                    <a:pt x="13937" y="22454"/>
                  </a:cubicBezTo>
                  <a:cubicBezTo>
                    <a:pt x="16836" y="22454"/>
                    <a:pt x="19757" y="21531"/>
                    <a:pt x="22231" y="19620"/>
                  </a:cubicBezTo>
                  <a:cubicBezTo>
                    <a:pt x="25489" y="17089"/>
                    <a:pt x="27444" y="13154"/>
                    <a:pt x="27494" y="9019"/>
                  </a:cubicBezTo>
                  <a:cubicBezTo>
                    <a:pt x="27519" y="7490"/>
                    <a:pt x="26592" y="2277"/>
                    <a:pt x="24687" y="573"/>
                  </a:cubicBezTo>
                  <a:cubicBezTo>
                    <a:pt x="24288" y="215"/>
                    <a:pt x="23851" y="1"/>
                    <a:pt x="233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26"/>
            <p:cNvSpPr/>
            <p:nvPr/>
          </p:nvSpPr>
          <p:spPr>
            <a:xfrm>
              <a:off x="7994250" y="4104400"/>
              <a:ext cx="55800" cy="55800"/>
            </a:xfrm>
            <a:custGeom>
              <a:rect b="b" l="l" r="r" t="t"/>
              <a:pathLst>
                <a:path extrusionOk="0" h="2232" w="2232">
                  <a:moveTo>
                    <a:pt x="251" y="1"/>
                  </a:moveTo>
                  <a:lnTo>
                    <a:pt x="728" y="853"/>
                  </a:lnTo>
                  <a:cubicBezTo>
                    <a:pt x="652" y="978"/>
                    <a:pt x="627" y="1129"/>
                    <a:pt x="678" y="1254"/>
                  </a:cubicBezTo>
                  <a:lnTo>
                    <a:pt x="1" y="1981"/>
                  </a:lnTo>
                  <a:lnTo>
                    <a:pt x="903" y="1505"/>
                  </a:lnTo>
                  <a:cubicBezTo>
                    <a:pt x="961" y="1519"/>
                    <a:pt x="1027" y="1534"/>
                    <a:pt x="1092" y="1534"/>
                  </a:cubicBezTo>
                  <a:cubicBezTo>
                    <a:pt x="1140" y="1534"/>
                    <a:pt x="1187" y="1526"/>
                    <a:pt x="1229" y="1505"/>
                  </a:cubicBezTo>
                  <a:lnTo>
                    <a:pt x="1981" y="2232"/>
                  </a:lnTo>
                  <a:lnTo>
                    <a:pt x="1480" y="1304"/>
                  </a:lnTo>
                  <a:cubicBezTo>
                    <a:pt x="1527" y="1210"/>
                    <a:pt x="1552" y="1115"/>
                    <a:pt x="1533" y="999"/>
                  </a:cubicBezTo>
                  <a:lnTo>
                    <a:pt x="1533" y="999"/>
                  </a:lnTo>
                  <a:lnTo>
                    <a:pt x="2231" y="252"/>
                  </a:lnTo>
                  <a:lnTo>
                    <a:pt x="2231" y="252"/>
                  </a:lnTo>
                  <a:lnTo>
                    <a:pt x="1329" y="728"/>
                  </a:lnTo>
                  <a:cubicBezTo>
                    <a:pt x="1266" y="680"/>
                    <a:pt x="1192" y="663"/>
                    <a:pt x="1115" y="663"/>
                  </a:cubicBezTo>
                  <a:cubicBezTo>
                    <a:pt x="1070" y="663"/>
                    <a:pt x="1024" y="668"/>
                    <a:pt x="978" y="678"/>
                  </a:cubicBezTo>
                  <a:lnTo>
                    <a:pt x="251" y="1"/>
                  </a:lnTo>
                  <a:close/>
                </a:path>
              </a:pathLst>
            </a:custGeom>
            <a:solidFill>
              <a:srgbClr val="121C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26"/>
            <p:cNvSpPr/>
            <p:nvPr/>
          </p:nvSpPr>
          <p:spPr>
            <a:xfrm>
              <a:off x="8291875" y="4037375"/>
              <a:ext cx="99650" cy="99650"/>
            </a:xfrm>
            <a:custGeom>
              <a:rect b="b" l="l" r="r" t="t"/>
              <a:pathLst>
                <a:path extrusionOk="0" h="3986" w="3986">
                  <a:moveTo>
                    <a:pt x="452" y="0"/>
                  </a:moveTo>
                  <a:lnTo>
                    <a:pt x="1279" y="1529"/>
                  </a:lnTo>
                  <a:lnTo>
                    <a:pt x="1304" y="1529"/>
                  </a:lnTo>
                  <a:cubicBezTo>
                    <a:pt x="1154" y="1730"/>
                    <a:pt x="1129" y="2005"/>
                    <a:pt x="1229" y="2231"/>
                  </a:cubicBezTo>
                  <a:lnTo>
                    <a:pt x="1" y="3534"/>
                  </a:lnTo>
                  <a:lnTo>
                    <a:pt x="1630" y="2682"/>
                  </a:lnTo>
                  <a:cubicBezTo>
                    <a:pt x="1732" y="2726"/>
                    <a:pt x="1842" y="2752"/>
                    <a:pt x="1956" y="2752"/>
                  </a:cubicBezTo>
                  <a:cubicBezTo>
                    <a:pt x="2038" y="2752"/>
                    <a:pt x="2122" y="2739"/>
                    <a:pt x="2206" y="2707"/>
                  </a:cubicBezTo>
                  <a:lnTo>
                    <a:pt x="2206" y="2732"/>
                  </a:lnTo>
                  <a:lnTo>
                    <a:pt x="3535" y="3985"/>
                  </a:lnTo>
                  <a:lnTo>
                    <a:pt x="3535" y="3985"/>
                  </a:lnTo>
                  <a:lnTo>
                    <a:pt x="2632" y="2356"/>
                  </a:lnTo>
                  <a:cubicBezTo>
                    <a:pt x="2733" y="2181"/>
                    <a:pt x="2758" y="1955"/>
                    <a:pt x="2707" y="1780"/>
                  </a:cubicBezTo>
                  <a:lnTo>
                    <a:pt x="2733" y="1780"/>
                  </a:lnTo>
                  <a:lnTo>
                    <a:pt x="3986" y="451"/>
                  </a:lnTo>
                  <a:lnTo>
                    <a:pt x="3986" y="451"/>
                  </a:lnTo>
                  <a:lnTo>
                    <a:pt x="2382" y="1304"/>
                  </a:lnTo>
                  <a:cubicBezTo>
                    <a:pt x="2245" y="1218"/>
                    <a:pt x="2096" y="1179"/>
                    <a:pt x="1943" y="1179"/>
                  </a:cubicBezTo>
                  <a:cubicBezTo>
                    <a:pt x="1873" y="1179"/>
                    <a:pt x="1801" y="1187"/>
                    <a:pt x="1730" y="1203"/>
                  </a:cubicBezTo>
                  <a:lnTo>
                    <a:pt x="452" y="0"/>
                  </a:lnTo>
                  <a:close/>
                </a:path>
              </a:pathLst>
            </a:custGeom>
            <a:solidFill>
              <a:srgbClr val="121C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26"/>
            <p:cNvSpPr/>
            <p:nvPr/>
          </p:nvSpPr>
          <p:spPr>
            <a:xfrm>
              <a:off x="8063800" y="4066825"/>
              <a:ext cx="35750" cy="27575"/>
            </a:xfrm>
            <a:custGeom>
              <a:rect b="b" l="l" r="r" t="t"/>
              <a:pathLst>
                <a:path extrusionOk="0" h="1103" w="1430">
                  <a:moveTo>
                    <a:pt x="703" y="0"/>
                  </a:moveTo>
                  <a:cubicBezTo>
                    <a:pt x="1" y="0"/>
                    <a:pt x="1" y="1103"/>
                    <a:pt x="703" y="1103"/>
                  </a:cubicBezTo>
                  <a:cubicBezTo>
                    <a:pt x="1429" y="1103"/>
                    <a:pt x="1429" y="0"/>
                    <a:pt x="703" y="0"/>
                  </a:cubicBezTo>
                  <a:close/>
                </a:path>
              </a:pathLst>
            </a:custGeom>
            <a:solidFill>
              <a:srgbClr val="121C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26"/>
            <p:cNvSpPr/>
            <p:nvPr/>
          </p:nvSpPr>
          <p:spPr>
            <a:xfrm>
              <a:off x="8128350" y="4150150"/>
              <a:ext cx="36350" cy="28225"/>
            </a:xfrm>
            <a:custGeom>
              <a:rect b="b" l="l" r="r" t="t"/>
              <a:pathLst>
                <a:path extrusionOk="0" h="1129" w="1454">
                  <a:moveTo>
                    <a:pt x="727" y="1"/>
                  </a:moveTo>
                  <a:cubicBezTo>
                    <a:pt x="0" y="1"/>
                    <a:pt x="0" y="1128"/>
                    <a:pt x="727" y="1128"/>
                  </a:cubicBezTo>
                  <a:cubicBezTo>
                    <a:pt x="1454" y="1128"/>
                    <a:pt x="1454" y="1"/>
                    <a:pt x="727" y="1"/>
                  </a:cubicBezTo>
                  <a:close/>
                </a:path>
              </a:pathLst>
            </a:custGeom>
            <a:solidFill>
              <a:srgbClr val="121C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26"/>
            <p:cNvSpPr/>
            <p:nvPr/>
          </p:nvSpPr>
          <p:spPr>
            <a:xfrm>
              <a:off x="8075075" y="4229100"/>
              <a:ext cx="18200" cy="14425"/>
            </a:xfrm>
            <a:custGeom>
              <a:rect b="b" l="l" r="r" t="t"/>
              <a:pathLst>
                <a:path extrusionOk="0" h="577" w="728">
                  <a:moveTo>
                    <a:pt x="352" y="0"/>
                  </a:moveTo>
                  <a:cubicBezTo>
                    <a:pt x="1" y="0"/>
                    <a:pt x="1" y="577"/>
                    <a:pt x="352" y="577"/>
                  </a:cubicBezTo>
                  <a:cubicBezTo>
                    <a:pt x="728" y="577"/>
                    <a:pt x="728" y="0"/>
                    <a:pt x="352" y="0"/>
                  </a:cubicBezTo>
                  <a:close/>
                </a:path>
              </a:pathLst>
            </a:custGeom>
            <a:solidFill>
              <a:srgbClr val="121C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26"/>
            <p:cNvSpPr/>
            <p:nvPr/>
          </p:nvSpPr>
          <p:spPr>
            <a:xfrm>
              <a:off x="8294375" y="4217200"/>
              <a:ext cx="17575" cy="14425"/>
            </a:xfrm>
            <a:custGeom>
              <a:rect b="b" l="l" r="r" t="t"/>
              <a:pathLst>
                <a:path extrusionOk="0" h="577" w="703">
                  <a:moveTo>
                    <a:pt x="352" y="0"/>
                  </a:moveTo>
                  <a:cubicBezTo>
                    <a:pt x="1" y="0"/>
                    <a:pt x="1" y="577"/>
                    <a:pt x="352" y="577"/>
                  </a:cubicBezTo>
                  <a:cubicBezTo>
                    <a:pt x="703" y="577"/>
                    <a:pt x="703" y="0"/>
                    <a:pt x="352" y="0"/>
                  </a:cubicBezTo>
                  <a:close/>
                </a:path>
              </a:pathLst>
            </a:custGeom>
            <a:solidFill>
              <a:srgbClr val="121C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26"/>
            <p:cNvSpPr/>
            <p:nvPr/>
          </p:nvSpPr>
          <p:spPr>
            <a:xfrm>
              <a:off x="8193500" y="4066825"/>
              <a:ext cx="18200" cy="13800"/>
            </a:xfrm>
            <a:custGeom>
              <a:rect b="b" l="l" r="r" t="t"/>
              <a:pathLst>
                <a:path extrusionOk="0" h="552" w="728">
                  <a:moveTo>
                    <a:pt x="352" y="0"/>
                  </a:moveTo>
                  <a:cubicBezTo>
                    <a:pt x="1" y="0"/>
                    <a:pt x="1" y="552"/>
                    <a:pt x="352" y="552"/>
                  </a:cubicBezTo>
                  <a:cubicBezTo>
                    <a:pt x="728" y="552"/>
                    <a:pt x="728" y="0"/>
                    <a:pt x="352" y="0"/>
                  </a:cubicBezTo>
                  <a:close/>
                </a:path>
              </a:pathLst>
            </a:custGeom>
            <a:solidFill>
              <a:srgbClr val="121C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26"/>
            <p:cNvSpPr/>
            <p:nvPr/>
          </p:nvSpPr>
          <p:spPr>
            <a:xfrm>
              <a:off x="8240500" y="4116950"/>
              <a:ext cx="17575" cy="14425"/>
            </a:xfrm>
            <a:custGeom>
              <a:rect b="b" l="l" r="r" t="t"/>
              <a:pathLst>
                <a:path extrusionOk="0" h="577" w="703">
                  <a:moveTo>
                    <a:pt x="351" y="0"/>
                  </a:moveTo>
                  <a:cubicBezTo>
                    <a:pt x="1" y="0"/>
                    <a:pt x="1" y="577"/>
                    <a:pt x="351" y="577"/>
                  </a:cubicBezTo>
                  <a:cubicBezTo>
                    <a:pt x="702" y="577"/>
                    <a:pt x="702" y="0"/>
                    <a:pt x="351" y="0"/>
                  </a:cubicBezTo>
                  <a:close/>
                </a:path>
              </a:pathLst>
            </a:custGeom>
            <a:solidFill>
              <a:srgbClr val="121C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26"/>
            <p:cNvSpPr/>
            <p:nvPr/>
          </p:nvSpPr>
          <p:spPr>
            <a:xfrm>
              <a:off x="8426600" y="3980975"/>
              <a:ext cx="18175" cy="14450"/>
            </a:xfrm>
            <a:custGeom>
              <a:rect b="b" l="l" r="r" t="t"/>
              <a:pathLst>
                <a:path extrusionOk="0" h="578" w="727">
                  <a:moveTo>
                    <a:pt x="351" y="1"/>
                  </a:moveTo>
                  <a:cubicBezTo>
                    <a:pt x="0" y="1"/>
                    <a:pt x="0" y="577"/>
                    <a:pt x="351" y="577"/>
                  </a:cubicBezTo>
                  <a:cubicBezTo>
                    <a:pt x="727" y="577"/>
                    <a:pt x="727" y="1"/>
                    <a:pt x="351" y="1"/>
                  </a:cubicBezTo>
                  <a:close/>
                </a:path>
              </a:pathLst>
            </a:custGeom>
            <a:solidFill>
              <a:srgbClr val="121C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26"/>
            <p:cNvSpPr/>
            <p:nvPr/>
          </p:nvSpPr>
          <p:spPr>
            <a:xfrm>
              <a:off x="8391500" y="3976600"/>
              <a:ext cx="18200" cy="14425"/>
            </a:xfrm>
            <a:custGeom>
              <a:rect b="b" l="l" r="r" t="t"/>
              <a:pathLst>
                <a:path extrusionOk="0" h="577" w="728">
                  <a:moveTo>
                    <a:pt x="352" y="0"/>
                  </a:moveTo>
                  <a:cubicBezTo>
                    <a:pt x="1" y="0"/>
                    <a:pt x="1" y="577"/>
                    <a:pt x="352" y="577"/>
                  </a:cubicBezTo>
                  <a:cubicBezTo>
                    <a:pt x="727" y="577"/>
                    <a:pt x="727" y="0"/>
                    <a:pt x="352" y="0"/>
                  </a:cubicBezTo>
                  <a:close/>
                </a:path>
              </a:pathLst>
            </a:custGeom>
            <a:solidFill>
              <a:srgbClr val="121C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26"/>
            <p:cNvSpPr/>
            <p:nvPr/>
          </p:nvSpPr>
          <p:spPr>
            <a:xfrm>
              <a:off x="8414675" y="3864425"/>
              <a:ext cx="18200" cy="13825"/>
            </a:xfrm>
            <a:custGeom>
              <a:rect b="b" l="l" r="r" t="t"/>
              <a:pathLst>
                <a:path extrusionOk="0" h="553" w="728">
                  <a:moveTo>
                    <a:pt x="377" y="1"/>
                  </a:moveTo>
                  <a:cubicBezTo>
                    <a:pt x="1" y="1"/>
                    <a:pt x="1" y="552"/>
                    <a:pt x="377" y="552"/>
                  </a:cubicBezTo>
                  <a:cubicBezTo>
                    <a:pt x="728" y="552"/>
                    <a:pt x="728" y="1"/>
                    <a:pt x="377" y="1"/>
                  </a:cubicBezTo>
                  <a:close/>
                </a:path>
              </a:pathLst>
            </a:custGeom>
            <a:solidFill>
              <a:srgbClr val="121C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26"/>
            <p:cNvSpPr/>
            <p:nvPr/>
          </p:nvSpPr>
          <p:spPr>
            <a:xfrm>
              <a:off x="8296900" y="3986625"/>
              <a:ext cx="18175" cy="14425"/>
            </a:xfrm>
            <a:custGeom>
              <a:rect b="b" l="l" r="r" t="t"/>
              <a:pathLst>
                <a:path extrusionOk="0" h="577" w="727">
                  <a:moveTo>
                    <a:pt x="351" y="0"/>
                  </a:moveTo>
                  <a:cubicBezTo>
                    <a:pt x="0" y="0"/>
                    <a:pt x="0" y="577"/>
                    <a:pt x="351" y="577"/>
                  </a:cubicBezTo>
                  <a:cubicBezTo>
                    <a:pt x="727" y="577"/>
                    <a:pt x="727" y="0"/>
                    <a:pt x="351" y="0"/>
                  </a:cubicBezTo>
                  <a:close/>
                </a:path>
              </a:pathLst>
            </a:custGeom>
            <a:solidFill>
              <a:srgbClr val="121C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26"/>
            <p:cNvSpPr/>
            <p:nvPr/>
          </p:nvSpPr>
          <p:spPr>
            <a:xfrm>
              <a:off x="8437250" y="4106925"/>
              <a:ext cx="17550" cy="13800"/>
            </a:xfrm>
            <a:custGeom>
              <a:rect b="b" l="l" r="r" t="t"/>
              <a:pathLst>
                <a:path extrusionOk="0" h="552" w="702">
                  <a:moveTo>
                    <a:pt x="351" y="0"/>
                  </a:moveTo>
                  <a:cubicBezTo>
                    <a:pt x="0" y="0"/>
                    <a:pt x="0" y="552"/>
                    <a:pt x="351" y="552"/>
                  </a:cubicBezTo>
                  <a:cubicBezTo>
                    <a:pt x="702" y="552"/>
                    <a:pt x="702" y="0"/>
                    <a:pt x="351" y="0"/>
                  </a:cubicBezTo>
                  <a:close/>
                </a:path>
              </a:pathLst>
            </a:custGeom>
            <a:solidFill>
              <a:srgbClr val="121C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26"/>
            <p:cNvSpPr/>
            <p:nvPr/>
          </p:nvSpPr>
          <p:spPr>
            <a:xfrm>
              <a:off x="8322575" y="4203400"/>
              <a:ext cx="18200" cy="13825"/>
            </a:xfrm>
            <a:custGeom>
              <a:rect b="b" l="l" r="r" t="t"/>
              <a:pathLst>
                <a:path extrusionOk="0" h="553" w="728">
                  <a:moveTo>
                    <a:pt x="352" y="1"/>
                  </a:moveTo>
                  <a:cubicBezTo>
                    <a:pt x="1" y="1"/>
                    <a:pt x="1" y="552"/>
                    <a:pt x="352" y="552"/>
                  </a:cubicBezTo>
                  <a:cubicBezTo>
                    <a:pt x="728" y="552"/>
                    <a:pt x="728" y="1"/>
                    <a:pt x="352" y="1"/>
                  </a:cubicBezTo>
                  <a:close/>
                </a:path>
              </a:pathLst>
            </a:custGeom>
            <a:solidFill>
              <a:srgbClr val="121C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26"/>
            <p:cNvSpPr/>
            <p:nvPr/>
          </p:nvSpPr>
          <p:spPr>
            <a:xfrm>
              <a:off x="8164675" y="4222825"/>
              <a:ext cx="18200" cy="14450"/>
            </a:xfrm>
            <a:custGeom>
              <a:rect b="b" l="l" r="r" t="t"/>
              <a:pathLst>
                <a:path extrusionOk="0" h="578" w="728">
                  <a:moveTo>
                    <a:pt x="352" y="1"/>
                  </a:moveTo>
                  <a:cubicBezTo>
                    <a:pt x="1" y="1"/>
                    <a:pt x="1" y="577"/>
                    <a:pt x="352" y="577"/>
                  </a:cubicBezTo>
                  <a:cubicBezTo>
                    <a:pt x="728" y="577"/>
                    <a:pt x="728" y="1"/>
                    <a:pt x="352" y="1"/>
                  </a:cubicBezTo>
                  <a:close/>
                </a:path>
              </a:pathLst>
            </a:custGeom>
            <a:solidFill>
              <a:srgbClr val="121C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26"/>
            <p:cNvSpPr/>
            <p:nvPr/>
          </p:nvSpPr>
          <p:spPr>
            <a:xfrm>
              <a:off x="8277475" y="4002275"/>
              <a:ext cx="17550" cy="13825"/>
            </a:xfrm>
            <a:custGeom>
              <a:rect b="b" l="l" r="r" t="t"/>
              <a:pathLst>
                <a:path extrusionOk="0" h="553" w="702">
                  <a:moveTo>
                    <a:pt x="351" y="1"/>
                  </a:moveTo>
                  <a:cubicBezTo>
                    <a:pt x="0" y="1"/>
                    <a:pt x="0" y="552"/>
                    <a:pt x="351" y="552"/>
                  </a:cubicBezTo>
                  <a:cubicBezTo>
                    <a:pt x="702" y="552"/>
                    <a:pt x="702" y="1"/>
                    <a:pt x="351" y="1"/>
                  </a:cubicBezTo>
                  <a:close/>
                </a:path>
              </a:pathLst>
            </a:custGeom>
            <a:solidFill>
              <a:srgbClr val="121C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26"/>
            <p:cNvSpPr/>
            <p:nvPr/>
          </p:nvSpPr>
          <p:spPr>
            <a:xfrm>
              <a:off x="7930350" y="4041750"/>
              <a:ext cx="17575" cy="14450"/>
            </a:xfrm>
            <a:custGeom>
              <a:rect b="b" l="l" r="r" t="t"/>
              <a:pathLst>
                <a:path extrusionOk="0" h="578" w="703">
                  <a:moveTo>
                    <a:pt x="351" y="1"/>
                  </a:moveTo>
                  <a:cubicBezTo>
                    <a:pt x="0" y="1"/>
                    <a:pt x="0" y="577"/>
                    <a:pt x="351" y="577"/>
                  </a:cubicBezTo>
                  <a:cubicBezTo>
                    <a:pt x="702" y="577"/>
                    <a:pt x="702" y="1"/>
                    <a:pt x="351" y="1"/>
                  </a:cubicBezTo>
                  <a:close/>
                </a:path>
              </a:pathLst>
            </a:custGeom>
            <a:solidFill>
              <a:srgbClr val="121C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26"/>
            <p:cNvSpPr/>
            <p:nvPr/>
          </p:nvSpPr>
          <p:spPr>
            <a:xfrm>
              <a:off x="8347025" y="3908925"/>
              <a:ext cx="18200" cy="13800"/>
            </a:xfrm>
            <a:custGeom>
              <a:rect b="b" l="l" r="r" t="t"/>
              <a:pathLst>
                <a:path extrusionOk="0" h="552" w="728">
                  <a:moveTo>
                    <a:pt x="351" y="0"/>
                  </a:moveTo>
                  <a:cubicBezTo>
                    <a:pt x="0" y="0"/>
                    <a:pt x="0" y="552"/>
                    <a:pt x="351" y="552"/>
                  </a:cubicBezTo>
                  <a:cubicBezTo>
                    <a:pt x="727" y="552"/>
                    <a:pt x="727" y="0"/>
                    <a:pt x="351" y="0"/>
                  </a:cubicBezTo>
                  <a:close/>
                </a:path>
              </a:pathLst>
            </a:custGeom>
            <a:solidFill>
              <a:srgbClr val="121C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26"/>
            <p:cNvSpPr/>
            <p:nvPr/>
          </p:nvSpPr>
          <p:spPr>
            <a:xfrm>
              <a:off x="8203525" y="4263550"/>
              <a:ext cx="18200" cy="13825"/>
            </a:xfrm>
            <a:custGeom>
              <a:rect b="b" l="l" r="r" t="t"/>
              <a:pathLst>
                <a:path extrusionOk="0" h="553" w="728">
                  <a:moveTo>
                    <a:pt x="377" y="1"/>
                  </a:moveTo>
                  <a:cubicBezTo>
                    <a:pt x="1" y="1"/>
                    <a:pt x="1" y="552"/>
                    <a:pt x="377" y="552"/>
                  </a:cubicBezTo>
                  <a:cubicBezTo>
                    <a:pt x="728" y="552"/>
                    <a:pt x="728" y="1"/>
                    <a:pt x="377" y="1"/>
                  </a:cubicBezTo>
                  <a:close/>
                </a:path>
              </a:pathLst>
            </a:custGeom>
            <a:solidFill>
              <a:srgbClr val="121C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26"/>
            <p:cNvSpPr/>
            <p:nvPr/>
          </p:nvSpPr>
          <p:spPr>
            <a:xfrm>
              <a:off x="8108650" y="3643100"/>
              <a:ext cx="166225" cy="24100"/>
            </a:xfrm>
            <a:custGeom>
              <a:rect b="b" l="l" r="r" t="t"/>
              <a:pathLst>
                <a:path extrusionOk="0" h="964" w="6649">
                  <a:moveTo>
                    <a:pt x="4013" y="0"/>
                  </a:moveTo>
                  <a:cubicBezTo>
                    <a:pt x="2745" y="0"/>
                    <a:pt x="1464" y="278"/>
                    <a:pt x="212" y="583"/>
                  </a:cubicBezTo>
                  <a:cubicBezTo>
                    <a:pt x="0" y="630"/>
                    <a:pt x="75" y="964"/>
                    <a:pt x="292" y="964"/>
                  </a:cubicBezTo>
                  <a:cubicBezTo>
                    <a:pt x="307" y="964"/>
                    <a:pt x="322" y="962"/>
                    <a:pt x="337" y="959"/>
                  </a:cubicBezTo>
                  <a:cubicBezTo>
                    <a:pt x="1551" y="667"/>
                    <a:pt x="2784" y="394"/>
                    <a:pt x="4013" y="394"/>
                  </a:cubicBezTo>
                  <a:cubicBezTo>
                    <a:pt x="4788" y="394"/>
                    <a:pt x="5561" y="503"/>
                    <a:pt x="6327" y="784"/>
                  </a:cubicBezTo>
                  <a:cubicBezTo>
                    <a:pt x="6356" y="795"/>
                    <a:pt x="6383" y="801"/>
                    <a:pt x="6408" y="801"/>
                  </a:cubicBezTo>
                  <a:cubicBezTo>
                    <a:pt x="6596" y="801"/>
                    <a:pt x="6649" y="496"/>
                    <a:pt x="6427" y="408"/>
                  </a:cubicBezTo>
                  <a:cubicBezTo>
                    <a:pt x="5635" y="114"/>
                    <a:pt x="4826" y="0"/>
                    <a:pt x="40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26"/>
            <p:cNvSpPr/>
            <p:nvPr/>
          </p:nvSpPr>
          <p:spPr>
            <a:xfrm>
              <a:off x="8290625" y="3658300"/>
              <a:ext cx="12550" cy="9425"/>
            </a:xfrm>
            <a:custGeom>
              <a:rect b="b" l="l" r="r" t="t"/>
              <a:pathLst>
                <a:path extrusionOk="0" h="377" w="502">
                  <a:moveTo>
                    <a:pt x="251" y="0"/>
                  </a:moveTo>
                  <a:cubicBezTo>
                    <a:pt x="1" y="0"/>
                    <a:pt x="1" y="376"/>
                    <a:pt x="251" y="376"/>
                  </a:cubicBezTo>
                  <a:cubicBezTo>
                    <a:pt x="502" y="376"/>
                    <a:pt x="502" y="0"/>
                    <a:pt x="2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26"/>
            <p:cNvSpPr/>
            <p:nvPr/>
          </p:nvSpPr>
          <p:spPr>
            <a:xfrm>
              <a:off x="8304925" y="3663675"/>
              <a:ext cx="33325" cy="18875"/>
            </a:xfrm>
            <a:custGeom>
              <a:rect b="b" l="l" r="r" t="t"/>
              <a:pathLst>
                <a:path extrusionOk="0" h="755" w="1333">
                  <a:moveTo>
                    <a:pt x="267" y="1"/>
                  </a:moveTo>
                  <a:cubicBezTo>
                    <a:pt x="65" y="1"/>
                    <a:pt x="0" y="318"/>
                    <a:pt x="206" y="387"/>
                  </a:cubicBezTo>
                  <a:cubicBezTo>
                    <a:pt x="481" y="512"/>
                    <a:pt x="757" y="612"/>
                    <a:pt x="1033" y="738"/>
                  </a:cubicBezTo>
                  <a:cubicBezTo>
                    <a:pt x="1059" y="749"/>
                    <a:pt x="1083" y="754"/>
                    <a:pt x="1106" y="754"/>
                  </a:cubicBezTo>
                  <a:cubicBezTo>
                    <a:pt x="1277" y="754"/>
                    <a:pt x="1332" y="450"/>
                    <a:pt x="1133" y="362"/>
                  </a:cubicBezTo>
                  <a:cubicBezTo>
                    <a:pt x="857" y="236"/>
                    <a:pt x="581" y="136"/>
                    <a:pt x="331" y="11"/>
                  </a:cubicBezTo>
                  <a:cubicBezTo>
                    <a:pt x="308" y="4"/>
                    <a:pt x="287" y="1"/>
                    <a:pt x="2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26"/>
            <p:cNvSpPr/>
            <p:nvPr/>
          </p:nvSpPr>
          <p:spPr>
            <a:xfrm>
              <a:off x="8345775" y="3684600"/>
              <a:ext cx="12550" cy="10050"/>
            </a:xfrm>
            <a:custGeom>
              <a:rect b="b" l="l" r="r" t="t"/>
              <a:pathLst>
                <a:path extrusionOk="0" h="402" w="502">
                  <a:moveTo>
                    <a:pt x="251" y="1"/>
                  </a:moveTo>
                  <a:cubicBezTo>
                    <a:pt x="0" y="1"/>
                    <a:pt x="0" y="402"/>
                    <a:pt x="251" y="402"/>
                  </a:cubicBezTo>
                  <a:cubicBezTo>
                    <a:pt x="501" y="402"/>
                    <a:pt x="501" y="1"/>
                    <a:pt x="2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26"/>
            <p:cNvSpPr/>
            <p:nvPr/>
          </p:nvSpPr>
          <p:spPr>
            <a:xfrm>
              <a:off x="7742125" y="3507150"/>
              <a:ext cx="110200" cy="149875"/>
            </a:xfrm>
            <a:custGeom>
              <a:rect b="b" l="l" r="r" t="t"/>
              <a:pathLst>
                <a:path extrusionOk="0" h="5995" w="4408">
                  <a:moveTo>
                    <a:pt x="284" y="0"/>
                  </a:moveTo>
                  <a:cubicBezTo>
                    <a:pt x="135" y="0"/>
                    <a:pt x="0" y="196"/>
                    <a:pt x="136" y="332"/>
                  </a:cubicBezTo>
                  <a:cubicBezTo>
                    <a:pt x="1715" y="1986"/>
                    <a:pt x="2993" y="3841"/>
                    <a:pt x="3996" y="5896"/>
                  </a:cubicBezTo>
                  <a:cubicBezTo>
                    <a:pt x="4027" y="5966"/>
                    <a:pt x="4082" y="5995"/>
                    <a:pt x="4139" y="5995"/>
                  </a:cubicBezTo>
                  <a:cubicBezTo>
                    <a:pt x="4268" y="5995"/>
                    <a:pt x="4408" y="5851"/>
                    <a:pt x="4321" y="5695"/>
                  </a:cubicBezTo>
                  <a:cubicBezTo>
                    <a:pt x="3319" y="3615"/>
                    <a:pt x="2016" y="1735"/>
                    <a:pt x="412" y="56"/>
                  </a:cubicBezTo>
                  <a:cubicBezTo>
                    <a:pt x="372" y="17"/>
                    <a:pt x="327" y="0"/>
                    <a:pt x="2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26"/>
            <p:cNvSpPr/>
            <p:nvPr/>
          </p:nvSpPr>
          <p:spPr>
            <a:xfrm>
              <a:off x="7863925" y="3693375"/>
              <a:ext cx="13200" cy="10050"/>
            </a:xfrm>
            <a:custGeom>
              <a:rect b="b" l="l" r="r" t="t"/>
              <a:pathLst>
                <a:path extrusionOk="0" h="402" w="528">
                  <a:moveTo>
                    <a:pt x="276" y="1"/>
                  </a:moveTo>
                  <a:cubicBezTo>
                    <a:pt x="1" y="1"/>
                    <a:pt x="1" y="402"/>
                    <a:pt x="276" y="402"/>
                  </a:cubicBezTo>
                  <a:cubicBezTo>
                    <a:pt x="527" y="402"/>
                    <a:pt x="527" y="1"/>
                    <a:pt x="2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26"/>
            <p:cNvSpPr/>
            <p:nvPr/>
          </p:nvSpPr>
          <p:spPr>
            <a:xfrm>
              <a:off x="7867700" y="3708100"/>
              <a:ext cx="11925" cy="38250"/>
            </a:xfrm>
            <a:custGeom>
              <a:rect b="b" l="l" r="r" t="t"/>
              <a:pathLst>
                <a:path extrusionOk="0" h="1530" w="477">
                  <a:moveTo>
                    <a:pt x="285" y="1"/>
                  </a:moveTo>
                  <a:cubicBezTo>
                    <a:pt x="188" y="1"/>
                    <a:pt x="88" y="63"/>
                    <a:pt x="75" y="189"/>
                  </a:cubicBezTo>
                  <a:cubicBezTo>
                    <a:pt x="50" y="565"/>
                    <a:pt x="25" y="966"/>
                    <a:pt x="0" y="1342"/>
                  </a:cubicBezTo>
                  <a:cubicBezTo>
                    <a:pt x="0" y="1467"/>
                    <a:pt x="94" y="1530"/>
                    <a:pt x="191" y="1530"/>
                  </a:cubicBezTo>
                  <a:cubicBezTo>
                    <a:pt x="288" y="1530"/>
                    <a:pt x="389" y="1467"/>
                    <a:pt x="401" y="1342"/>
                  </a:cubicBezTo>
                  <a:cubicBezTo>
                    <a:pt x="426" y="966"/>
                    <a:pt x="451" y="565"/>
                    <a:pt x="476" y="189"/>
                  </a:cubicBezTo>
                  <a:cubicBezTo>
                    <a:pt x="476" y="63"/>
                    <a:pt x="382" y="1"/>
                    <a:pt x="2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26"/>
            <p:cNvSpPr/>
            <p:nvPr/>
          </p:nvSpPr>
          <p:spPr>
            <a:xfrm>
              <a:off x="7866450" y="3767950"/>
              <a:ext cx="12550" cy="10050"/>
            </a:xfrm>
            <a:custGeom>
              <a:rect b="b" l="l" r="r" t="t"/>
              <a:pathLst>
                <a:path extrusionOk="0" h="402" w="502">
                  <a:moveTo>
                    <a:pt x="251" y="0"/>
                  </a:moveTo>
                  <a:cubicBezTo>
                    <a:pt x="0" y="0"/>
                    <a:pt x="0" y="401"/>
                    <a:pt x="251" y="401"/>
                  </a:cubicBezTo>
                  <a:cubicBezTo>
                    <a:pt x="501" y="401"/>
                    <a:pt x="501" y="0"/>
                    <a:pt x="2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26"/>
            <p:cNvSpPr/>
            <p:nvPr/>
          </p:nvSpPr>
          <p:spPr>
            <a:xfrm>
              <a:off x="7965025" y="4317400"/>
              <a:ext cx="91075" cy="48350"/>
            </a:xfrm>
            <a:custGeom>
              <a:rect b="b" l="l" r="r" t="t"/>
              <a:pathLst>
                <a:path extrusionOk="0" h="1934" w="3643">
                  <a:moveTo>
                    <a:pt x="296" y="1"/>
                  </a:moveTo>
                  <a:cubicBezTo>
                    <a:pt x="117" y="1"/>
                    <a:pt x="0" y="271"/>
                    <a:pt x="192" y="378"/>
                  </a:cubicBezTo>
                  <a:cubicBezTo>
                    <a:pt x="1195" y="930"/>
                    <a:pt x="2222" y="1431"/>
                    <a:pt x="3250" y="1907"/>
                  </a:cubicBezTo>
                  <a:cubicBezTo>
                    <a:pt x="3284" y="1926"/>
                    <a:pt x="3316" y="1934"/>
                    <a:pt x="3348" y="1934"/>
                  </a:cubicBezTo>
                  <a:cubicBezTo>
                    <a:pt x="3526" y="1934"/>
                    <a:pt x="3643" y="1667"/>
                    <a:pt x="3451" y="1581"/>
                  </a:cubicBezTo>
                  <a:cubicBezTo>
                    <a:pt x="2423" y="1105"/>
                    <a:pt x="1395" y="579"/>
                    <a:pt x="393" y="27"/>
                  </a:cubicBezTo>
                  <a:cubicBezTo>
                    <a:pt x="360" y="9"/>
                    <a:pt x="327" y="1"/>
                    <a:pt x="2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26"/>
            <p:cNvSpPr/>
            <p:nvPr/>
          </p:nvSpPr>
          <p:spPr>
            <a:xfrm>
              <a:off x="8084475" y="4368200"/>
              <a:ext cx="12575" cy="9425"/>
            </a:xfrm>
            <a:custGeom>
              <a:rect b="b" l="l" r="r" t="t"/>
              <a:pathLst>
                <a:path extrusionOk="0" h="377" w="503">
                  <a:moveTo>
                    <a:pt x="252" y="0"/>
                  </a:moveTo>
                  <a:cubicBezTo>
                    <a:pt x="1" y="0"/>
                    <a:pt x="1" y="376"/>
                    <a:pt x="252" y="376"/>
                  </a:cubicBezTo>
                  <a:cubicBezTo>
                    <a:pt x="502" y="376"/>
                    <a:pt x="502" y="0"/>
                    <a:pt x="2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26"/>
            <p:cNvSpPr/>
            <p:nvPr/>
          </p:nvSpPr>
          <p:spPr>
            <a:xfrm>
              <a:off x="8100150" y="4370075"/>
              <a:ext cx="12550" cy="9425"/>
            </a:xfrm>
            <a:custGeom>
              <a:rect b="b" l="l" r="r" t="t"/>
              <a:pathLst>
                <a:path extrusionOk="0" h="377" w="502">
                  <a:moveTo>
                    <a:pt x="251" y="1"/>
                  </a:moveTo>
                  <a:cubicBezTo>
                    <a:pt x="0" y="1"/>
                    <a:pt x="0" y="377"/>
                    <a:pt x="251" y="377"/>
                  </a:cubicBezTo>
                  <a:cubicBezTo>
                    <a:pt x="502" y="377"/>
                    <a:pt x="502" y="1"/>
                    <a:pt x="2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26"/>
            <p:cNvSpPr/>
            <p:nvPr/>
          </p:nvSpPr>
          <p:spPr>
            <a:xfrm>
              <a:off x="8586375" y="4192750"/>
              <a:ext cx="16925" cy="17575"/>
            </a:xfrm>
            <a:custGeom>
              <a:rect b="b" l="l" r="r" t="t"/>
              <a:pathLst>
                <a:path extrusionOk="0" h="703" w="677">
                  <a:moveTo>
                    <a:pt x="326" y="1"/>
                  </a:moveTo>
                  <a:cubicBezTo>
                    <a:pt x="251" y="1"/>
                    <a:pt x="151" y="51"/>
                    <a:pt x="100" y="101"/>
                  </a:cubicBezTo>
                  <a:cubicBezTo>
                    <a:pt x="25" y="176"/>
                    <a:pt x="0" y="251"/>
                    <a:pt x="0" y="352"/>
                  </a:cubicBezTo>
                  <a:cubicBezTo>
                    <a:pt x="0" y="527"/>
                    <a:pt x="151" y="703"/>
                    <a:pt x="326" y="703"/>
                  </a:cubicBezTo>
                  <a:cubicBezTo>
                    <a:pt x="426" y="703"/>
                    <a:pt x="527" y="652"/>
                    <a:pt x="577" y="602"/>
                  </a:cubicBezTo>
                  <a:cubicBezTo>
                    <a:pt x="652" y="527"/>
                    <a:pt x="677" y="427"/>
                    <a:pt x="677" y="352"/>
                  </a:cubicBezTo>
                  <a:cubicBezTo>
                    <a:pt x="677" y="151"/>
                    <a:pt x="527" y="1"/>
                    <a:pt x="3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26"/>
            <p:cNvSpPr/>
            <p:nvPr/>
          </p:nvSpPr>
          <p:spPr>
            <a:xfrm>
              <a:off x="8601625" y="4018725"/>
              <a:ext cx="41150" cy="158075"/>
            </a:xfrm>
            <a:custGeom>
              <a:rect b="b" l="l" r="r" t="t"/>
              <a:pathLst>
                <a:path extrusionOk="0" h="6323" w="1646">
                  <a:moveTo>
                    <a:pt x="1430" y="1"/>
                  </a:moveTo>
                  <a:cubicBezTo>
                    <a:pt x="1345" y="1"/>
                    <a:pt x="1257" y="57"/>
                    <a:pt x="1245" y="170"/>
                  </a:cubicBezTo>
                  <a:cubicBezTo>
                    <a:pt x="1019" y="2275"/>
                    <a:pt x="618" y="4205"/>
                    <a:pt x="17" y="6235"/>
                  </a:cubicBezTo>
                  <a:cubicBezTo>
                    <a:pt x="0" y="6284"/>
                    <a:pt x="48" y="6322"/>
                    <a:pt x="97" y="6322"/>
                  </a:cubicBezTo>
                  <a:cubicBezTo>
                    <a:pt x="123" y="6322"/>
                    <a:pt x="150" y="6311"/>
                    <a:pt x="167" y="6285"/>
                  </a:cubicBezTo>
                  <a:cubicBezTo>
                    <a:pt x="1120" y="4456"/>
                    <a:pt x="1646" y="2250"/>
                    <a:pt x="1596" y="170"/>
                  </a:cubicBezTo>
                  <a:cubicBezTo>
                    <a:pt x="1596" y="57"/>
                    <a:pt x="1514" y="1"/>
                    <a:pt x="143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26"/>
            <p:cNvSpPr/>
            <p:nvPr/>
          </p:nvSpPr>
          <p:spPr>
            <a:xfrm>
              <a:off x="8632100" y="3987000"/>
              <a:ext cx="11925" cy="12425"/>
            </a:xfrm>
            <a:custGeom>
              <a:rect b="b" l="l" r="r" t="t"/>
              <a:pathLst>
                <a:path extrusionOk="0" h="497" w="477">
                  <a:moveTo>
                    <a:pt x="261" y="0"/>
                  </a:moveTo>
                  <a:cubicBezTo>
                    <a:pt x="224" y="0"/>
                    <a:pt x="185" y="13"/>
                    <a:pt x="151" y="35"/>
                  </a:cubicBezTo>
                  <a:cubicBezTo>
                    <a:pt x="101" y="60"/>
                    <a:pt x="76" y="110"/>
                    <a:pt x="51" y="161"/>
                  </a:cubicBezTo>
                  <a:cubicBezTo>
                    <a:pt x="1" y="236"/>
                    <a:pt x="1" y="311"/>
                    <a:pt x="51" y="386"/>
                  </a:cubicBezTo>
                  <a:cubicBezTo>
                    <a:pt x="76" y="436"/>
                    <a:pt x="151" y="486"/>
                    <a:pt x="201" y="486"/>
                  </a:cubicBezTo>
                  <a:cubicBezTo>
                    <a:pt x="221" y="493"/>
                    <a:pt x="242" y="496"/>
                    <a:pt x="261" y="496"/>
                  </a:cubicBezTo>
                  <a:cubicBezTo>
                    <a:pt x="315" y="496"/>
                    <a:pt x="365" y="473"/>
                    <a:pt x="402" y="436"/>
                  </a:cubicBezTo>
                  <a:cubicBezTo>
                    <a:pt x="452" y="386"/>
                    <a:pt x="477" y="286"/>
                    <a:pt x="452" y="211"/>
                  </a:cubicBezTo>
                  <a:cubicBezTo>
                    <a:pt x="452" y="186"/>
                    <a:pt x="452" y="186"/>
                    <a:pt x="452" y="161"/>
                  </a:cubicBezTo>
                  <a:cubicBezTo>
                    <a:pt x="427" y="110"/>
                    <a:pt x="427" y="85"/>
                    <a:pt x="377" y="60"/>
                  </a:cubicBezTo>
                  <a:cubicBezTo>
                    <a:pt x="349" y="19"/>
                    <a:pt x="306" y="0"/>
                    <a:pt x="26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26"/>
            <p:cNvSpPr/>
            <p:nvPr/>
          </p:nvSpPr>
          <p:spPr>
            <a:xfrm>
              <a:off x="8632725" y="3932100"/>
              <a:ext cx="8800" cy="40750"/>
            </a:xfrm>
            <a:custGeom>
              <a:rect b="b" l="l" r="r" t="t"/>
              <a:pathLst>
                <a:path extrusionOk="0" h="1630" w="352">
                  <a:moveTo>
                    <a:pt x="176" y="1"/>
                  </a:moveTo>
                  <a:cubicBezTo>
                    <a:pt x="132" y="1"/>
                    <a:pt x="89" y="26"/>
                    <a:pt x="76" y="76"/>
                  </a:cubicBezTo>
                  <a:cubicBezTo>
                    <a:pt x="1" y="327"/>
                    <a:pt x="51" y="577"/>
                    <a:pt x="51" y="828"/>
                  </a:cubicBezTo>
                  <a:cubicBezTo>
                    <a:pt x="51" y="1078"/>
                    <a:pt x="51" y="1304"/>
                    <a:pt x="101" y="1555"/>
                  </a:cubicBezTo>
                  <a:cubicBezTo>
                    <a:pt x="101" y="1605"/>
                    <a:pt x="139" y="1630"/>
                    <a:pt x="179" y="1630"/>
                  </a:cubicBezTo>
                  <a:cubicBezTo>
                    <a:pt x="220" y="1630"/>
                    <a:pt x="264" y="1605"/>
                    <a:pt x="277" y="1555"/>
                  </a:cubicBezTo>
                  <a:cubicBezTo>
                    <a:pt x="327" y="1304"/>
                    <a:pt x="302" y="1078"/>
                    <a:pt x="327" y="828"/>
                  </a:cubicBezTo>
                  <a:cubicBezTo>
                    <a:pt x="327" y="577"/>
                    <a:pt x="352" y="327"/>
                    <a:pt x="277" y="76"/>
                  </a:cubicBezTo>
                  <a:cubicBezTo>
                    <a:pt x="264" y="26"/>
                    <a:pt x="220" y="1"/>
                    <a:pt x="1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26"/>
            <p:cNvSpPr/>
            <p:nvPr/>
          </p:nvSpPr>
          <p:spPr>
            <a:xfrm>
              <a:off x="7892750" y="4069125"/>
              <a:ext cx="52825" cy="129500"/>
            </a:xfrm>
            <a:custGeom>
              <a:rect b="b" l="l" r="r" t="t"/>
              <a:pathLst>
                <a:path extrusionOk="0" h="5180" w="2113">
                  <a:moveTo>
                    <a:pt x="401" y="1"/>
                  </a:moveTo>
                  <a:cubicBezTo>
                    <a:pt x="344" y="1"/>
                    <a:pt x="288" y="25"/>
                    <a:pt x="251" y="84"/>
                  </a:cubicBezTo>
                  <a:cubicBezTo>
                    <a:pt x="1" y="435"/>
                    <a:pt x="26" y="861"/>
                    <a:pt x="76" y="1262"/>
                  </a:cubicBezTo>
                  <a:cubicBezTo>
                    <a:pt x="151" y="1713"/>
                    <a:pt x="276" y="2189"/>
                    <a:pt x="427" y="2615"/>
                  </a:cubicBezTo>
                  <a:cubicBezTo>
                    <a:pt x="702" y="3517"/>
                    <a:pt x="1129" y="4344"/>
                    <a:pt x="1680" y="5096"/>
                  </a:cubicBezTo>
                  <a:cubicBezTo>
                    <a:pt x="1717" y="5155"/>
                    <a:pt x="1773" y="5179"/>
                    <a:pt x="1830" y="5179"/>
                  </a:cubicBezTo>
                  <a:cubicBezTo>
                    <a:pt x="1968" y="5179"/>
                    <a:pt x="2112" y="5037"/>
                    <a:pt x="2006" y="4896"/>
                  </a:cubicBezTo>
                  <a:cubicBezTo>
                    <a:pt x="1530" y="4219"/>
                    <a:pt x="1129" y="3467"/>
                    <a:pt x="853" y="2665"/>
                  </a:cubicBezTo>
                  <a:cubicBezTo>
                    <a:pt x="702" y="2289"/>
                    <a:pt x="602" y="1888"/>
                    <a:pt x="527" y="1462"/>
                  </a:cubicBezTo>
                  <a:cubicBezTo>
                    <a:pt x="452" y="1086"/>
                    <a:pt x="352" y="635"/>
                    <a:pt x="577" y="284"/>
                  </a:cubicBezTo>
                  <a:cubicBezTo>
                    <a:pt x="683" y="142"/>
                    <a:pt x="539" y="1"/>
                    <a:pt x="401" y="1"/>
                  </a:cubicBezTo>
                  <a:close/>
                </a:path>
              </a:pathLst>
            </a:custGeom>
            <a:solidFill>
              <a:srgbClr val="121C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26"/>
            <p:cNvSpPr/>
            <p:nvPr/>
          </p:nvSpPr>
          <p:spPr>
            <a:xfrm>
              <a:off x="7946650" y="4207175"/>
              <a:ext cx="12550" cy="10050"/>
            </a:xfrm>
            <a:custGeom>
              <a:rect b="b" l="l" r="r" t="t"/>
              <a:pathLst>
                <a:path extrusionOk="0" h="402" w="502">
                  <a:moveTo>
                    <a:pt x="251" y="0"/>
                  </a:moveTo>
                  <a:cubicBezTo>
                    <a:pt x="0" y="0"/>
                    <a:pt x="0" y="401"/>
                    <a:pt x="251" y="401"/>
                  </a:cubicBezTo>
                  <a:cubicBezTo>
                    <a:pt x="501" y="401"/>
                    <a:pt x="501" y="0"/>
                    <a:pt x="251" y="0"/>
                  </a:cubicBezTo>
                  <a:close/>
                </a:path>
              </a:pathLst>
            </a:custGeom>
            <a:solidFill>
              <a:srgbClr val="121C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26"/>
            <p:cNvSpPr/>
            <p:nvPr/>
          </p:nvSpPr>
          <p:spPr>
            <a:xfrm>
              <a:off x="7961050" y="4227850"/>
              <a:ext cx="43875" cy="35225"/>
            </a:xfrm>
            <a:custGeom>
              <a:rect b="b" l="l" r="r" t="t"/>
              <a:pathLst>
                <a:path extrusionOk="0" h="1409" w="1755">
                  <a:moveTo>
                    <a:pt x="225" y="0"/>
                  </a:moveTo>
                  <a:cubicBezTo>
                    <a:pt x="193" y="0"/>
                    <a:pt x="159" y="9"/>
                    <a:pt x="126" y="25"/>
                  </a:cubicBezTo>
                  <a:cubicBezTo>
                    <a:pt x="26" y="76"/>
                    <a:pt x="1" y="201"/>
                    <a:pt x="51" y="301"/>
                  </a:cubicBezTo>
                  <a:cubicBezTo>
                    <a:pt x="402" y="802"/>
                    <a:pt x="903" y="1203"/>
                    <a:pt x="1479" y="1404"/>
                  </a:cubicBezTo>
                  <a:cubicBezTo>
                    <a:pt x="1492" y="1407"/>
                    <a:pt x="1506" y="1409"/>
                    <a:pt x="1520" y="1409"/>
                  </a:cubicBezTo>
                  <a:cubicBezTo>
                    <a:pt x="1611" y="1409"/>
                    <a:pt x="1708" y="1341"/>
                    <a:pt x="1730" y="1253"/>
                  </a:cubicBezTo>
                  <a:cubicBezTo>
                    <a:pt x="1755" y="1153"/>
                    <a:pt x="1680" y="1053"/>
                    <a:pt x="1579" y="1003"/>
                  </a:cubicBezTo>
                  <a:cubicBezTo>
                    <a:pt x="1103" y="852"/>
                    <a:pt x="677" y="527"/>
                    <a:pt x="402" y="101"/>
                  </a:cubicBezTo>
                  <a:cubicBezTo>
                    <a:pt x="351" y="34"/>
                    <a:pt x="290" y="0"/>
                    <a:pt x="225" y="0"/>
                  </a:cubicBezTo>
                  <a:close/>
                </a:path>
              </a:pathLst>
            </a:custGeom>
            <a:solidFill>
              <a:srgbClr val="121C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26"/>
            <p:cNvSpPr/>
            <p:nvPr/>
          </p:nvSpPr>
          <p:spPr>
            <a:xfrm>
              <a:off x="8013050" y="4259800"/>
              <a:ext cx="15075" cy="15525"/>
            </a:xfrm>
            <a:custGeom>
              <a:rect b="b" l="l" r="r" t="t"/>
              <a:pathLst>
                <a:path extrusionOk="0" h="621" w="603">
                  <a:moveTo>
                    <a:pt x="226" y="251"/>
                  </a:moveTo>
                  <a:cubicBezTo>
                    <a:pt x="226" y="258"/>
                    <a:pt x="226" y="263"/>
                    <a:pt x="226" y="267"/>
                  </a:cubicBezTo>
                  <a:lnTo>
                    <a:pt x="226" y="267"/>
                  </a:lnTo>
                  <a:cubicBezTo>
                    <a:pt x="226" y="267"/>
                    <a:pt x="226" y="267"/>
                    <a:pt x="226" y="267"/>
                  </a:cubicBezTo>
                  <a:lnTo>
                    <a:pt x="226" y="267"/>
                  </a:lnTo>
                  <a:cubicBezTo>
                    <a:pt x="226" y="262"/>
                    <a:pt x="226" y="257"/>
                    <a:pt x="226" y="251"/>
                  </a:cubicBezTo>
                  <a:close/>
                  <a:moveTo>
                    <a:pt x="226" y="1"/>
                  </a:moveTo>
                  <a:cubicBezTo>
                    <a:pt x="201" y="26"/>
                    <a:pt x="201" y="26"/>
                    <a:pt x="176" y="26"/>
                  </a:cubicBezTo>
                  <a:cubicBezTo>
                    <a:pt x="176" y="26"/>
                    <a:pt x="151" y="26"/>
                    <a:pt x="151" y="51"/>
                  </a:cubicBezTo>
                  <a:cubicBezTo>
                    <a:pt x="126" y="51"/>
                    <a:pt x="101" y="76"/>
                    <a:pt x="76" y="101"/>
                  </a:cubicBezTo>
                  <a:cubicBezTo>
                    <a:pt x="51" y="126"/>
                    <a:pt x="51" y="151"/>
                    <a:pt x="26" y="201"/>
                  </a:cubicBezTo>
                  <a:cubicBezTo>
                    <a:pt x="1" y="226"/>
                    <a:pt x="1" y="251"/>
                    <a:pt x="1" y="276"/>
                  </a:cubicBezTo>
                  <a:cubicBezTo>
                    <a:pt x="1" y="301"/>
                    <a:pt x="1" y="326"/>
                    <a:pt x="26" y="351"/>
                  </a:cubicBezTo>
                  <a:cubicBezTo>
                    <a:pt x="26" y="376"/>
                    <a:pt x="26" y="376"/>
                    <a:pt x="26" y="402"/>
                  </a:cubicBezTo>
                  <a:cubicBezTo>
                    <a:pt x="26" y="402"/>
                    <a:pt x="51" y="427"/>
                    <a:pt x="51" y="452"/>
                  </a:cubicBezTo>
                  <a:cubicBezTo>
                    <a:pt x="51" y="452"/>
                    <a:pt x="51" y="452"/>
                    <a:pt x="51" y="477"/>
                  </a:cubicBezTo>
                  <a:cubicBezTo>
                    <a:pt x="51" y="477"/>
                    <a:pt x="76" y="477"/>
                    <a:pt x="76" y="502"/>
                  </a:cubicBezTo>
                  <a:cubicBezTo>
                    <a:pt x="101" y="502"/>
                    <a:pt x="101" y="527"/>
                    <a:pt x="101" y="527"/>
                  </a:cubicBezTo>
                  <a:cubicBezTo>
                    <a:pt x="126" y="552"/>
                    <a:pt x="151" y="577"/>
                    <a:pt x="176" y="577"/>
                  </a:cubicBezTo>
                  <a:cubicBezTo>
                    <a:pt x="201" y="602"/>
                    <a:pt x="226" y="602"/>
                    <a:pt x="251" y="602"/>
                  </a:cubicBezTo>
                  <a:cubicBezTo>
                    <a:pt x="276" y="615"/>
                    <a:pt x="295" y="621"/>
                    <a:pt x="314" y="621"/>
                  </a:cubicBezTo>
                  <a:cubicBezTo>
                    <a:pt x="333" y="621"/>
                    <a:pt x="352" y="615"/>
                    <a:pt x="377" y="602"/>
                  </a:cubicBezTo>
                  <a:cubicBezTo>
                    <a:pt x="402" y="602"/>
                    <a:pt x="427" y="602"/>
                    <a:pt x="452" y="577"/>
                  </a:cubicBezTo>
                  <a:cubicBezTo>
                    <a:pt x="477" y="552"/>
                    <a:pt x="502" y="552"/>
                    <a:pt x="527" y="527"/>
                  </a:cubicBezTo>
                  <a:cubicBezTo>
                    <a:pt x="552" y="502"/>
                    <a:pt x="552" y="477"/>
                    <a:pt x="577" y="477"/>
                  </a:cubicBezTo>
                  <a:cubicBezTo>
                    <a:pt x="577" y="452"/>
                    <a:pt x="577" y="427"/>
                    <a:pt x="602" y="402"/>
                  </a:cubicBezTo>
                  <a:cubicBezTo>
                    <a:pt x="602" y="376"/>
                    <a:pt x="602" y="351"/>
                    <a:pt x="602" y="326"/>
                  </a:cubicBezTo>
                  <a:cubicBezTo>
                    <a:pt x="602" y="326"/>
                    <a:pt x="602" y="301"/>
                    <a:pt x="602" y="276"/>
                  </a:cubicBezTo>
                  <a:cubicBezTo>
                    <a:pt x="602" y="276"/>
                    <a:pt x="602" y="251"/>
                    <a:pt x="602" y="251"/>
                  </a:cubicBezTo>
                  <a:cubicBezTo>
                    <a:pt x="602" y="251"/>
                    <a:pt x="602" y="226"/>
                    <a:pt x="602" y="226"/>
                  </a:cubicBezTo>
                  <a:cubicBezTo>
                    <a:pt x="577" y="201"/>
                    <a:pt x="577" y="201"/>
                    <a:pt x="577" y="176"/>
                  </a:cubicBezTo>
                  <a:cubicBezTo>
                    <a:pt x="552" y="176"/>
                    <a:pt x="552" y="151"/>
                    <a:pt x="552" y="151"/>
                  </a:cubicBezTo>
                  <a:cubicBezTo>
                    <a:pt x="552" y="151"/>
                    <a:pt x="527" y="126"/>
                    <a:pt x="527" y="101"/>
                  </a:cubicBezTo>
                  <a:cubicBezTo>
                    <a:pt x="502" y="76"/>
                    <a:pt x="477" y="76"/>
                    <a:pt x="452" y="51"/>
                  </a:cubicBezTo>
                  <a:lnTo>
                    <a:pt x="427" y="51"/>
                  </a:lnTo>
                  <a:cubicBezTo>
                    <a:pt x="402" y="26"/>
                    <a:pt x="377" y="26"/>
                    <a:pt x="377" y="26"/>
                  </a:cubicBezTo>
                  <a:cubicBezTo>
                    <a:pt x="352" y="1"/>
                    <a:pt x="327" y="1"/>
                    <a:pt x="301" y="1"/>
                  </a:cubicBezTo>
                  <a:close/>
                </a:path>
              </a:pathLst>
            </a:custGeom>
            <a:solidFill>
              <a:srgbClr val="121C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26"/>
            <p:cNvSpPr/>
            <p:nvPr/>
          </p:nvSpPr>
          <p:spPr>
            <a:xfrm>
              <a:off x="8494400" y="3959175"/>
              <a:ext cx="26825" cy="140125"/>
            </a:xfrm>
            <a:custGeom>
              <a:rect b="b" l="l" r="r" t="t"/>
              <a:pathLst>
                <a:path extrusionOk="0" h="5605" w="1073">
                  <a:moveTo>
                    <a:pt x="576" y="1"/>
                  </a:moveTo>
                  <a:cubicBezTo>
                    <a:pt x="463" y="1"/>
                    <a:pt x="341" y="97"/>
                    <a:pt x="371" y="246"/>
                  </a:cubicBezTo>
                  <a:cubicBezTo>
                    <a:pt x="697" y="1950"/>
                    <a:pt x="571" y="3705"/>
                    <a:pt x="45" y="5359"/>
                  </a:cubicBezTo>
                  <a:cubicBezTo>
                    <a:pt x="0" y="5508"/>
                    <a:pt x="116" y="5604"/>
                    <a:pt x="232" y="5604"/>
                  </a:cubicBezTo>
                  <a:cubicBezTo>
                    <a:pt x="311" y="5604"/>
                    <a:pt x="391" y="5560"/>
                    <a:pt x="421" y="5459"/>
                  </a:cubicBezTo>
                  <a:cubicBezTo>
                    <a:pt x="972" y="3755"/>
                    <a:pt x="1073" y="1925"/>
                    <a:pt x="747" y="146"/>
                  </a:cubicBezTo>
                  <a:cubicBezTo>
                    <a:pt x="727" y="45"/>
                    <a:pt x="653" y="1"/>
                    <a:pt x="576" y="1"/>
                  </a:cubicBezTo>
                  <a:close/>
                </a:path>
              </a:pathLst>
            </a:custGeom>
            <a:solidFill>
              <a:srgbClr val="121C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26"/>
            <p:cNvSpPr/>
            <p:nvPr/>
          </p:nvSpPr>
          <p:spPr>
            <a:xfrm>
              <a:off x="8499900" y="3940875"/>
              <a:ext cx="13175" cy="10675"/>
            </a:xfrm>
            <a:custGeom>
              <a:rect b="b" l="l" r="r" t="t"/>
              <a:pathLst>
                <a:path extrusionOk="0" h="427" w="527">
                  <a:moveTo>
                    <a:pt x="201" y="1"/>
                  </a:moveTo>
                  <a:cubicBezTo>
                    <a:pt x="176" y="1"/>
                    <a:pt x="151" y="1"/>
                    <a:pt x="126" y="26"/>
                  </a:cubicBezTo>
                  <a:cubicBezTo>
                    <a:pt x="101" y="26"/>
                    <a:pt x="101" y="51"/>
                    <a:pt x="76" y="76"/>
                  </a:cubicBezTo>
                  <a:cubicBezTo>
                    <a:pt x="51" y="76"/>
                    <a:pt x="51" y="101"/>
                    <a:pt x="26" y="126"/>
                  </a:cubicBezTo>
                  <a:cubicBezTo>
                    <a:pt x="26" y="151"/>
                    <a:pt x="1" y="176"/>
                    <a:pt x="26" y="201"/>
                  </a:cubicBezTo>
                  <a:cubicBezTo>
                    <a:pt x="26" y="226"/>
                    <a:pt x="26" y="251"/>
                    <a:pt x="26" y="251"/>
                  </a:cubicBezTo>
                  <a:cubicBezTo>
                    <a:pt x="26" y="301"/>
                    <a:pt x="51" y="326"/>
                    <a:pt x="76" y="351"/>
                  </a:cubicBezTo>
                  <a:cubicBezTo>
                    <a:pt x="76" y="351"/>
                    <a:pt x="101" y="377"/>
                    <a:pt x="101" y="377"/>
                  </a:cubicBezTo>
                  <a:cubicBezTo>
                    <a:pt x="151" y="402"/>
                    <a:pt x="176" y="402"/>
                    <a:pt x="201" y="402"/>
                  </a:cubicBezTo>
                  <a:lnTo>
                    <a:pt x="326" y="427"/>
                  </a:lnTo>
                  <a:cubicBezTo>
                    <a:pt x="351" y="427"/>
                    <a:pt x="376" y="402"/>
                    <a:pt x="402" y="402"/>
                  </a:cubicBezTo>
                  <a:cubicBezTo>
                    <a:pt x="427" y="402"/>
                    <a:pt x="452" y="377"/>
                    <a:pt x="477" y="351"/>
                  </a:cubicBezTo>
                  <a:cubicBezTo>
                    <a:pt x="477" y="351"/>
                    <a:pt x="502" y="326"/>
                    <a:pt x="502" y="301"/>
                  </a:cubicBezTo>
                  <a:cubicBezTo>
                    <a:pt x="527" y="276"/>
                    <a:pt x="527" y="251"/>
                    <a:pt x="527" y="226"/>
                  </a:cubicBezTo>
                  <a:lnTo>
                    <a:pt x="527" y="176"/>
                  </a:lnTo>
                  <a:cubicBezTo>
                    <a:pt x="502" y="126"/>
                    <a:pt x="502" y="101"/>
                    <a:pt x="477" y="76"/>
                  </a:cubicBezTo>
                  <a:cubicBezTo>
                    <a:pt x="452" y="76"/>
                    <a:pt x="427" y="51"/>
                    <a:pt x="427" y="51"/>
                  </a:cubicBezTo>
                  <a:cubicBezTo>
                    <a:pt x="402" y="26"/>
                    <a:pt x="351" y="26"/>
                    <a:pt x="326" y="26"/>
                  </a:cubicBezTo>
                  <a:lnTo>
                    <a:pt x="201" y="1"/>
                  </a:lnTo>
                  <a:close/>
                </a:path>
              </a:pathLst>
            </a:custGeom>
            <a:solidFill>
              <a:srgbClr val="121C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26"/>
            <p:cNvSpPr/>
            <p:nvPr/>
          </p:nvSpPr>
          <p:spPr>
            <a:xfrm>
              <a:off x="8492375" y="3897525"/>
              <a:ext cx="16325" cy="38775"/>
            </a:xfrm>
            <a:custGeom>
              <a:rect b="b" l="l" r="r" t="t"/>
              <a:pathLst>
                <a:path extrusionOk="0" h="1551" w="653">
                  <a:moveTo>
                    <a:pt x="192" y="0"/>
                  </a:moveTo>
                  <a:cubicBezTo>
                    <a:pt x="178" y="0"/>
                    <a:pt x="164" y="2"/>
                    <a:pt x="151" y="5"/>
                  </a:cubicBezTo>
                  <a:cubicBezTo>
                    <a:pt x="51" y="55"/>
                    <a:pt x="1" y="156"/>
                    <a:pt x="26" y="256"/>
                  </a:cubicBezTo>
                  <a:cubicBezTo>
                    <a:pt x="101" y="632"/>
                    <a:pt x="176" y="1033"/>
                    <a:pt x="251" y="1409"/>
                  </a:cubicBezTo>
                  <a:cubicBezTo>
                    <a:pt x="271" y="1487"/>
                    <a:pt x="352" y="1550"/>
                    <a:pt x="434" y="1550"/>
                  </a:cubicBezTo>
                  <a:cubicBezTo>
                    <a:pt x="457" y="1550"/>
                    <a:pt x="480" y="1545"/>
                    <a:pt x="502" y="1534"/>
                  </a:cubicBezTo>
                  <a:cubicBezTo>
                    <a:pt x="602" y="1509"/>
                    <a:pt x="652" y="1409"/>
                    <a:pt x="627" y="1309"/>
                  </a:cubicBezTo>
                  <a:cubicBezTo>
                    <a:pt x="552" y="908"/>
                    <a:pt x="477" y="532"/>
                    <a:pt x="402" y="156"/>
                  </a:cubicBezTo>
                  <a:cubicBezTo>
                    <a:pt x="380" y="69"/>
                    <a:pt x="283" y="0"/>
                    <a:pt x="192" y="0"/>
                  </a:cubicBezTo>
                  <a:close/>
                </a:path>
              </a:pathLst>
            </a:custGeom>
            <a:solidFill>
              <a:srgbClr val="121C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26"/>
            <p:cNvSpPr/>
            <p:nvPr/>
          </p:nvSpPr>
          <p:spPr>
            <a:xfrm>
              <a:off x="8472950" y="3845250"/>
              <a:ext cx="19450" cy="41900"/>
            </a:xfrm>
            <a:custGeom>
              <a:rect b="b" l="l" r="r" t="t"/>
              <a:pathLst>
                <a:path extrusionOk="0" h="1676" w="778">
                  <a:moveTo>
                    <a:pt x="241" y="0"/>
                  </a:moveTo>
                  <a:cubicBezTo>
                    <a:pt x="220" y="0"/>
                    <a:pt x="198" y="5"/>
                    <a:pt x="176" y="16"/>
                  </a:cubicBezTo>
                  <a:cubicBezTo>
                    <a:pt x="76" y="41"/>
                    <a:pt x="1" y="141"/>
                    <a:pt x="26" y="242"/>
                  </a:cubicBezTo>
                  <a:cubicBezTo>
                    <a:pt x="151" y="668"/>
                    <a:pt x="251" y="1094"/>
                    <a:pt x="377" y="1520"/>
                  </a:cubicBezTo>
                  <a:cubicBezTo>
                    <a:pt x="399" y="1607"/>
                    <a:pt x="496" y="1675"/>
                    <a:pt x="587" y="1675"/>
                  </a:cubicBezTo>
                  <a:cubicBezTo>
                    <a:pt x="601" y="1675"/>
                    <a:pt x="614" y="1673"/>
                    <a:pt x="627" y="1670"/>
                  </a:cubicBezTo>
                  <a:cubicBezTo>
                    <a:pt x="728" y="1645"/>
                    <a:pt x="778" y="1520"/>
                    <a:pt x="753" y="1420"/>
                  </a:cubicBezTo>
                  <a:cubicBezTo>
                    <a:pt x="652" y="993"/>
                    <a:pt x="527" y="567"/>
                    <a:pt x="402" y="141"/>
                  </a:cubicBezTo>
                  <a:cubicBezTo>
                    <a:pt x="382" y="63"/>
                    <a:pt x="317" y="0"/>
                    <a:pt x="241" y="0"/>
                  </a:cubicBezTo>
                  <a:close/>
                </a:path>
              </a:pathLst>
            </a:custGeom>
            <a:solidFill>
              <a:srgbClr val="121C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26"/>
            <p:cNvSpPr/>
            <p:nvPr/>
          </p:nvSpPr>
          <p:spPr>
            <a:xfrm>
              <a:off x="8116450" y="3984075"/>
              <a:ext cx="103250" cy="26200"/>
            </a:xfrm>
            <a:custGeom>
              <a:rect b="b" l="l" r="r" t="t"/>
              <a:pathLst>
                <a:path extrusionOk="0" h="1048" w="4130">
                  <a:moveTo>
                    <a:pt x="3884" y="0"/>
                  </a:moveTo>
                  <a:cubicBezTo>
                    <a:pt x="3876" y="0"/>
                    <a:pt x="3868" y="1"/>
                    <a:pt x="3860" y="2"/>
                  </a:cubicBezTo>
                  <a:cubicBezTo>
                    <a:pt x="3308" y="27"/>
                    <a:pt x="2782" y="328"/>
                    <a:pt x="2231" y="453"/>
                  </a:cubicBezTo>
                  <a:cubicBezTo>
                    <a:pt x="1554" y="603"/>
                    <a:pt x="852" y="654"/>
                    <a:pt x="176" y="654"/>
                  </a:cubicBezTo>
                  <a:cubicBezTo>
                    <a:pt x="50" y="654"/>
                    <a:pt x="0" y="829"/>
                    <a:pt x="125" y="879"/>
                  </a:cubicBezTo>
                  <a:cubicBezTo>
                    <a:pt x="565" y="977"/>
                    <a:pt x="1114" y="1048"/>
                    <a:pt x="1674" y="1048"/>
                  </a:cubicBezTo>
                  <a:cubicBezTo>
                    <a:pt x="2553" y="1048"/>
                    <a:pt x="3459" y="873"/>
                    <a:pt x="4010" y="353"/>
                  </a:cubicBezTo>
                  <a:cubicBezTo>
                    <a:pt x="4130" y="233"/>
                    <a:pt x="4044" y="0"/>
                    <a:pt x="3884" y="0"/>
                  </a:cubicBezTo>
                  <a:close/>
                </a:path>
              </a:pathLst>
            </a:custGeom>
            <a:solidFill>
              <a:srgbClr val="121C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26"/>
            <p:cNvSpPr/>
            <p:nvPr/>
          </p:nvSpPr>
          <p:spPr>
            <a:xfrm>
              <a:off x="8229225" y="3970325"/>
              <a:ext cx="19450" cy="15075"/>
            </a:xfrm>
            <a:custGeom>
              <a:rect b="b" l="l" r="r" t="t"/>
              <a:pathLst>
                <a:path extrusionOk="0" h="603" w="778">
                  <a:moveTo>
                    <a:pt x="401" y="1"/>
                  </a:moveTo>
                  <a:cubicBezTo>
                    <a:pt x="0" y="1"/>
                    <a:pt x="0" y="602"/>
                    <a:pt x="401" y="602"/>
                  </a:cubicBezTo>
                  <a:cubicBezTo>
                    <a:pt x="777" y="602"/>
                    <a:pt x="777" y="1"/>
                    <a:pt x="401" y="1"/>
                  </a:cubicBezTo>
                  <a:close/>
                </a:path>
              </a:pathLst>
            </a:custGeom>
            <a:solidFill>
              <a:srgbClr val="121C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26"/>
            <p:cNvSpPr/>
            <p:nvPr/>
          </p:nvSpPr>
          <p:spPr>
            <a:xfrm>
              <a:off x="7549875" y="3261925"/>
              <a:ext cx="62725" cy="47175"/>
            </a:xfrm>
            <a:custGeom>
              <a:rect b="b" l="l" r="r" t="t"/>
              <a:pathLst>
                <a:path extrusionOk="0" h="1887" w="2509">
                  <a:moveTo>
                    <a:pt x="2057" y="1"/>
                  </a:moveTo>
                  <a:cubicBezTo>
                    <a:pt x="1986" y="1"/>
                    <a:pt x="1910" y="27"/>
                    <a:pt x="1836" y="91"/>
                  </a:cubicBezTo>
                  <a:cubicBezTo>
                    <a:pt x="1234" y="567"/>
                    <a:pt x="633" y="1043"/>
                    <a:pt x="107" y="1595"/>
                  </a:cubicBezTo>
                  <a:cubicBezTo>
                    <a:pt x="0" y="1722"/>
                    <a:pt x="111" y="1887"/>
                    <a:pt x="239" y="1887"/>
                  </a:cubicBezTo>
                  <a:cubicBezTo>
                    <a:pt x="262" y="1887"/>
                    <a:pt x="285" y="1881"/>
                    <a:pt x="307" y="1870"/>
                  </a:cubicBezTo>
                  <a:cubicBezTo>
                    <a:pt x="984" y="1494"/>
                    <a:pt x="1585" y="1018"/>
                    <a:pt x="2212" y="592"/>
                  </a:cubicBezTo>
                  <a:cubicBezTo>
                    <a:pt x="2509" y="374"/>
                    <a:pt x="2321" y="1"/>
                    <a:pt x="2057" y="1"/>
                  </a:cubicBezTo>
                  <a:close/>
                </a:path>
              </a:pathLst>
            </a:custGeom>
            <a:solidFill>
              <a:srgbClr val="121C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26"/>
            <p:cNvSpPr/>
            <p:nvPr/>
          </p:nvSpPr>
          <p:spPr>
            <a:xfrm>
              <a:off x="7617700" y="3245375"/>
              <a:ext cx="15050" cy="11300"/>
            </a:xfrm>
            <a:custGeom>
              <a:rect b="b" l="l" r="r" t="t"/>
              <a:pathLst>
                <a:path extrusionOk="0" h="452" w="602">
                  <a:moveTo>
                    <a:pt x="301" y="1"/>
                  </a:moveTo>
                  <a:cubicBezTo>
                    <a:pt x="0" y="1"/>
                    <a:pt x="0" y="452"/>
                    <a:pt x="301" y="452"/>
                  </a:cubicBezTo>
                  <a:cubicBezTo>
                    <a:pt x="602" y="452"/>
                    <a:pt x="602" y="1"/>
                    <a:pt x="301" y="1"/>
                  </a:cubicBezTo>
                  <a:close/>
                </a:path>
              </a:pathLst>
            </a:custGeom>
            <a:solidFill>
              <a:srgbClr val="121C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26"/>
            <p:cNvSpPr/>
            <p:nvPr/>
          </p:nvSpPr>
          <p:spPr>
            <a:xfrm>
              <a:off x="7638900" y="3213125"/>
              <a:ext cx="42325" cy="25775"/>
            </a:xfrm>
            <a:custGeom>
              <a:rect b="b" l="l" r="r" t="t"/>
              <a:pathLst>
                <a:path extrusionOk="0" h="1031" w="1693">
                  <a:moveTo>
                    <a:pt x="1494" y="1"/>
                  </a:moveTo>
                  <a:cubicBezTo>
                    <a:pt x="1475" y="1"/>
                    <a:pt x="1455" y="4"/>
                    <a:pt x="1433" y="13"/>
                  </a:cubicBezTo>
                  <a:cubicBezTo>
                    <a:pt x="982" y="188"/>
                    <a:pt x="556" y="514"/>
                    <a:pt x="130" y="765"/>
                  </a:cubicBezTo>
                  <a:cubicBezTo>
                    <a:pt x="0" y="851"/>
                    <a:pt x="94" y="1030"/>
                    <a:pt x="218" y="1030"/>
                  </a:cubicBezTo>
                  <a:cubicBezTo>
                    <a:pt x="238" y="1030"/>
                    <a:pt x="259" y="1026"/>
                    <a:pt x="280" y="1015"/>
                  </a:cubicBezTo>
                  <a:cubicBezTo>
                    <a:pt x="706" y="790"/>
                    <a:pt x="1182" y="614"/>
                    <a:pt x="1558" y="338"/>
                  </a:cubicBezTo>
                  <a:cubicBezTo>
                    <a:pt x="1692" y="249"/>
                    <a:pt x="1647" y="1"/>
                    <a:pt x="1494" y="1"/>
                  </a:cubicBezTo>
                  <a:close/>
                </a:path>
              </a:pathLst>
            </a:custGeom>
            <a:solidFill>
              <a:srgbClr val="121C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26"/>
            <p:cNvSpPr/>
            <p:nvPr/>
          </p:nvSpPr>
          <p:spPr>
            <a:xfrm>
              <a:off x="7628350" y="3425100"/>
              <a:ext cx="25700" cy="22575"/>
            </a:xfrm>
            <a:custGeom>
              <a:rect b="b" l="l" r="r" t="t"/>
              <a:pathLst>
                <a:path extrusionOk="0" h="903" w="1028">
                  <a:moveTo>
                    <a:pt x="451" y="256"/>
                  </a:moveTo>
                  <a:lnTo>
                    <a:pt x="451" y="256"/>
                  </a:lnTo>
                  <a:cubicBezTo>
                    <a:pt x="451" y="256"/>
                    <a:pt x="451" y="256"/>
                    <a:pt x="451" y="256"/>
                  </a:cubicBezTo>
                  <a:lnTo>
                    <a:pt x="451" y="256"/>
                  </a:lnTo>
                  <a:cubicBezTo>
                    <a:pt x="451" y="256"/>
                    <a:pt x="451" y="256"/>
                    <a:pt x="451" y="256"/>
                  </a:cubicBezTo>
                  <a:close/>
                  <a:moveTo>
                    <a:pt x="518" y="302"/>
                  </a:moveTo>
                  <a:cubicBezTo>
                    <a:pt x="520" y="303"/>
                    <a:pt x="522" y="304"/>
                    <a:pt x="523" y="305"/>
                  </a:cubicBezTo>
                  <a:lnTo>
                    <a:pt x="523" y="305"/>
                  </a:lnTo>
                  <a:cubicBezTo>
                    <a:pt x="520" y="305"/>
                    <a:pt x="517" y="304"/>
                    <a:pt x="515" y="303"/>
                  </a:cubicBezTo>
                  <a:lnTo>
                    <a:pt x="515" y="303"/>
                  </a:lnTo>
                  <a:cubicBezTo>
                    <a:pt x="514" y="304"/>
                    <a:pt x="514" y="304"/>
                    <a:pt x="513" y="304"/>
                  </a:cubicBezTo>
                  <a:lnTo>
                    <a:pt x="513" y="304"/>
                  </a:lnTo>
                  <a:cubicBezTo>
                    <a:pt x="513" y="304"/>
                    <a:pt x="514" y="303"/>
                    <a:pt x="514" y="303"/>
                  </a:cubicBezTo>
                  <a:lnTo>
                    <a:pt x="514" y="303"/>
                  </a:lnTo>
                  <a:cubicBezTo>
                    <a:pt x="515" y="303"/>
                    <a:pt x="515" y="303"/>
                    <a:pt x="515" y="303"/>
                  </a:cubicBezTo>
                  <a:lnTo>
                    <a:pt x="515" y="303"/>
                  </a:lnTo>
                  <a:cubicBezTo>
                    <a:pt x="516" y="303"/>
                    <a:pt x="517" y="303"/>
                    <a:pt x="518" y="302"/>
                  </a:cubicBezTo>
                  <a:close/>
                  <a:moveTo>
                    <a:pt x="269" y="0"/>
                  </a:moveTo>
                  <a:cubicBezTo>
                    <a:pt x="238" y="0"/>
                    <a:pt x="206" y="9"/>
                    <a:pt x="176" y="30"/>
                  </a:cubicBezTo>
                  <a:cubicBezTo>
                    <a:pt x="75" y="105"/>
                    <a:pt x="0" y="230"/>
                    <a:pt x="0" y="356"/>
                  </a:cubicBezTo>
                  <a:cubicBezTo>
                    <a:pt x="0" y="481"/>
                    <a:pt x="50" y="631"/>
                    <a:pt x="151" y="707"/>
                  </a:cubicBezTo>
                  <a:cubicBezTo>
                    <a:pt x="248" y="832"/>
                    <a:pt x="399" y="903"/>
                    <a:pt x="553" y="903"/>
                  </a:cubicBezTo>
                  <a:cubicBezTo>
                    <a:pt x="677" y="903"/>
                    <a:pt x="802" y="857"/>
                    <a:pt x="902" y="757"/>
                  </a:cubicBezTo>
                  <a:cubicBezTo>
                    <a:pt x="1003" y="631"/>
                    <a:pt x="1028" y="456"/>
                    <a:pt x="902" y="331"/>
                  </a:cubicBezTo>
                  <a:cubicBezTo>
                    <a:pt x="831" y="272"/>
                    <a:pt x="760" y="246"/>
                    <a:pt x="692" y="246"/>
                  </a:cubicBezTo>
                  <a:cubicBezTo>
                    <a:pt x="635" y="246"/>
                    <a:pt x="580" y="264"/>
                    <a:pt x="528" y="295"/>
                  </a:cubicBezTo>
                  <a:lnTo>
                    <a:pt x="528" y="295"/>
                  </a:lnTo>
                  <a:cubicBezTo>
                    <a:pt x="529" y="295"/>
                    <a:pt x="529" y="295"/>
                    <a:pt x="529" y="295"/>
                  </a:cubicBezTo>
                  <a:cubicBezTo>
                    <a:pt x="533" y="295"/>
                    <a:pt x="527" y="299"/>
                    <a:pt x="518" y="302"/>
                  </a:cubicBezTo>
                  <a:lnTo>
                    <a:pt x="518" y="302"/>
                  </a:lnTo>
                  <a:cubicBezTo>
                    <a:pt x="518" y="302"/>
                    <a:pt x="517" y="302"/>
                    <a:pt x="517" y="302"/>
                  </a:cubicBezTo>
                  <a:lnTo>
                    <a:pt x="517" y="302"/>
                  </a:lnTo>
                  <a:cubicBezTo>
                    <a:pt x="521" y="299"/>
                    <a:pt x="524" y="297"/>
                    <a:pt x="528" y="295"/>
                  </a:cubicBezTo>
                  <a:lnTo>
                    <a:pt x="528" y="295"/>
                  </a:lnTo>
                  <a:cubicBezTo>
                    <a:pt x="526" y="295"/>
                    <a:pt x="521" y="297"/>
                    <a:pt x="513" y="300"/>
                  </a:cubicBezTo>
                  <a:lnTo>
                    <a:pt x="513" y="300"/>
                  </a:lnTo>
                  <a:cubicBezTo>
                    <a:pt x="511" y="299"/>
                    <a:pt x="509" y="298"/>
                    <a:pt x="507" y="298"/>
                  </a:cubicBezTo>
                  <a:lnTo>
                    <a:pt x="507" y="298"/>
                  </a:lnTo>
                  <a:cubicBezTo>
                    <a:pt x="508" y="299"/>
                    <a:pt x="509" y="300"/>
                    <a:pt x="511" y="301"/>
                  </a:cubicBezTo>
                  <a:lnTo>
                    <a:pt x="511" y="301"/>
                  </a:lnTo>
                  <a:cubicBezTo>
                    <a:pt x="508" y="302"/>
                    <a:pt x="505" y="304"/>
                    <a:pt x="501" y="306"/>
                  </a:cubicBezTo>
                  <a:cubicBezTo>
                    <a:pt x="505" y="306"/>
                    <a:pt x="509" y="305"/>
                    <a:pt x="513" y="304"/>
                  </a:cubicBezTo>
                  <a:lnTo>
                    <a:pt x="513" y="304"/>
                  </a:lnTo>
                  <a:cubicBezTo>
                    <a:pt x="501" y="312"/>
                    <a:pt x="488" y="321"/>
                    <a:pt x="476" y="331"/>
                  </a:cubicBezTo>
                  <a:lnTo>
                    <a:pt x="501" y="306"/>
                  </a:lnTo>
                  <a:cubicBezTo>
                    <a:pt x="501" y="300"/>
                    <a:pt x="504" y="298"/>
                    <a:pt x="507" y="298"/>
                  </a:cubicBezTo>
                  <a:cubicBezTo>
                    <a:pt x="507" y="298"/>
                    <a:pt x="507" y="298"/>
                    <a:pt x="507" y="298"/>
                  </a:cubicBezTo>
                  <a:lnTo>
                    <a:pt x="507" y="298"/>
                  </a:lnTo>
                  <a:cubicBezTo>
                    <a:pt x="498" y="291"/>
                    <a:pt x="493" y="281"/>
                    <a:pt x="476" y="281"/>
                  </a:cubicBezTo>
                  <a:cubicBezTo>
                    <a:pt x="458" y="281"/>
                    <a:pt x="425" y="238"/>
                    <a:pt x="431" y="238"/>
                  </a:cubicBezTo>
                  <a:lnTo>
                    <a:pt x="431" y="238"/>
                  </a:lnTo>
                  <a:cubicBezTo>
                    <a:pt x="433" y="238"/>
                    <a:pt x="439" y="243"/>
                    <a:pt x="451" y="256"/>
                  </a:cubicBezTo>
                  <a:cubicBezTo>
                    <a:pt x="491" y="136"/>
                    <a:pt x="388" y="0"/>
                    <a:pt x="269" y="0"/>
                  </a:cubicBezTo>
                  <a:close/>
                </a:path>
              </a:pathLst>
            </a:custGeom>
            <a:solidFill>
              <a:srgbClr val="121C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26"/>
            <p:cNvSpPr/>
            <p:nvPr/>
          </p:nvSpPr>
          <p:spPr>
            <a:xfrm>
              <a:off x="7669950" y="3392200"/>
              <a:ext cx="50500" cy="35525"/>
            </a:xfrm>
            <a:custGeom>
              <a:rect b="b" l="l" r="r" t="t"/>
              <a:pathLst>
                <a:path extrusionOk="0" h="1421" w="2020">
                  <a:moveTo>
                    <a:pt x="1559" y="1"/>
                  </a:moveTo>
                  <a:cubicBezTo>
                    <a:pt x="1514" y="1"/>
                    <a:pt x="1466" y="14"/>
                    <a:pt x="1419" y="43"/>
                  </a:cubicBezTo>
                  <a:cubicBezTo>
                    <a:pt x="1294" y="118"/>
                    <a:pt x="1218" y="243"/>
                    <a:pt x="1093" y="318"/>
                  </a:cubicBezTo>
                  <a:cubicBezTo>
                    <a:pt x="968" y="419"/>
                    <a:pt x="842" y="494"/>
                    <a:pt x="742" y="569"/>
                  </a:cubicBezTo>
                  <a:cubicBezTo>
                    <a:pt x="517" y="744"/>
                    <a:pt x="291" y="945"/>
                    <a:pt x="116" y="1145"/>
                  </a:cubicBezTo>
                  <a:cubicBezTo>
                    <a:pt x="0" y="1261"/>
                    <a:pt x="106" y="1421"/>
                    <a:pt x="230" y="1421"/>
                  </a:cubicBezTo>
                  <a:cubicBezTo>
                    <a:pt x="267" y="1421"/>
                    <a:pt x="306" y="1406"/>
                    <a:pt x="341" y="1371"/>
                  </a:cubicBezTo>
                  <a:cubicBezTo>
                    <a:pt x="567" y="1196"/>
                    <a:pt x="792" y="1020"/>
                    <a:pt x="1043" y="845"/>
                  </a:cubicBezTo>
                  <a:cubicBezTo>
                    <a:pt x="1143" y="795"/>
                    <a:pt x="1243" y="719"/>
                    <a:pt x="1344" y="669"/>
                  </a:cubicBezTo>
                  <a:cubicBezTo>
                    <a:pt x="1469" y="619"/>
                    <a:pt x="1594" y="619"/>
                    <a:pt x="1720" y="569"/>
                  </a:cubicBezTo>
                  <a:cubicBezTo>
                    <a:pt x="2020" y="441"/>
                    <a:pt x="1825" y="1"/>
                    <a:pt x="1559" y="1"/>
                  </a:cubicBezTo>
                  <a:close/>
                </a:path>
              </a:pathLst>
            </a:custGeom>
            <a:solidFill>
              <a:srgbClr val="121C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6" name="Google Shape;546;p26"/>
          <p:cNvGrpSpPr/>
          <p:nvPr/>
        </p:nvGrpSpPr>
        <p:grpSpPr>
          <a:xfrm>
            <a:off x="713088" y="539400"/>
            <a:ext cx="469325" cy="1115325"/>
            <a:chOff x="478438" y="3313050"/>
            <a:chExt cx="469325" cy="1115325"/>
          </a:xfrm>
        </p:grpSpPr>
        <p:sp>
          <p:nvSpPr>
            <p:cNvPr id="547" name="Google Shape;547;p26"/>
            <p:cNvSpPr/>
            <p:nvPr/>
          </p:nvSpPr>
          <p:spPr>
            <a:xfrm>
              <a:off x="478438" y="4023725"/>
              <a:ext cx="125325" cy="156525"/>
            </a:xfrm>
            <a:custGeom>
              <a:rect b="b" l="l" r="r" t="t"/>
              <a:pathLst>
                <a:path extrusionOk="0" h="6261" w="5013">
                  <a:moveTo>
                    <a:pt x="4787" y="1"/>
                  </a:moveTo>
                  <a:cubicBezTo>
                    <a:pt x="4721" y="1"/>
                    <a:pt x="4657" y="34"/>
                    <a:pt x="4612" y="95"/>
                  </a:cubicBezTo>
                  <a:lnTo>
                    <a:pt x="75" y="5909"/>
                  </a:lnTo>
                  <a:cubicBezTo>
                    <a:pt x="0" y="6010"/>
                    <a:pt x="25" y="6135"/>
                    <a:pt x="126" y="6210"/>
                  </a:cubicBezTo>
                  <a:cubicBezTo>
                    <a:pt x="151" y="6235"/>
                    <a:pt x="201" y="6260"/>
                    <a:pt x="251" y="6260"/>
                  </a:cubicBezTo>
                  <a:cubicBezTo>
                    <a:pt x="301" y="6260"/>
                    <a:pt x="376" y="6235"/>
                    <a:pt x="401" y="6185"/>
                  </a:cubicBezTo>
                  <a:lnTo>
                    <a:pt x="4938" y="345"/>
                  </a:lnTo>
                  <a:cubicBezTo>
                    <a:pt x="5013" y="245"/>
                    <a:pt x="4988" y="120"/>
                    <a:pt x="4913" y="45"/>
                  </a:cubicBezTo>
                  <a:cubicBezTo>
                    <a:pt x="4873" y="15"/>
                    <a:pt x="4830" y="1"/>
                    <a:pt x="478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26"/>
            <p:cNvSpPr/>
            <p:nvPr/>
          </p:nvSpPr>
          <p:spPr>
            <a:xfrm>
              <a:off x="552988" y="4056950"/>
              <a:ext cx="80850" cy="120775"/>
            </a:xfrm>
            <a:custGeom>
              <a:rect b="b" l="l" r="r" t="t"/>
              <a:pathLst>
                <a:path extrusionOk="0" h="4831" w="3234">
                  <a:moveTo>
                    <a:pt x="2984" y="0"/>
                  </a:moveTo>
                  <a:cubicBezTo>
                    <a:pt x="2921" y="0"/>
                    <a:pt x="2863" y="33"/>
                    <a:pt x="2833" y="94"/>
                  </a:cubicBezTo>
                  <a:lnTo>
                    <a:pt x="76" y="4505"/>
                  </a:lnTo>
                  <a:cubicBezTo>
                    <a:pt x="1" y="4605"/>
                    <a:pt x="51" y="4731"/>
                    <a:pt x="151" y="4806"/>
                  </a:cubicBezTo>
                  <a:cubicBezTo>
                    <a:pt x="176" y="4831"/>
                    <a:pt x="201" y="4831"/>
                    <a:pt x="251" y="4831"/>
                  </a:cubicBezTo>
                  <a:cubicBezTo>
                    <a:pt x="327" y="4831"/>
                    <a:pt x="377" y="4806"/>
                    <a:pt x="427" y="4731"/>
                  </a:cubicBezTo>
                  <a:lnTo>
                    <a:pt x="3184" y="320"/>
                  </a:lnTo>
                  <a:cubicBezTo>
                    <a:pt x="3234" y="219"/>
                    <a:pt x="3209" y="94"/>
                    <a:pt x="3108" y="44"/>
                  </a:cubicBezTo>
                  <a:cubicBezTo>
                    <a:pt x="3069" y="14"/>
                    <a:pt x="3025" y="0"/>
                    <a:pt x="298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26"/>
            <p:cNvSpPr/>
            <p:nvPr/>
          </p:nvSpPr>
          <p:spPr>
            <a:xfrm>
              <a:off x="561763" y="4113800"/>
              <a:ext cx="102775" cy="177975"/>
            </a:xfrm>
            <a:custGeom>
              <a:rect b="b" l="l" r="r" t="t"/>
              <a:pathLst>
                <a:path extrusionOk="0" h="7119" w="4111">
                  <a:moveTo>
                    <a:pt x="3874" y="1"/>
                  </a:moveTo>
                  <a:cubicBezTo>
                    <a:pt x="3796" y="1"/>
                    <a:pt x="3718" y="34"/>
                    <a:pt x="3685" y="101"/>
                  </a:cubicBezTo>
                  <a:lnTo>
                    <a:pt x="76" y="6818"/>
                  </a:lnTo>
                  <a:cubicBezTo>
                    <a:pt x="1" y="6918"/>
                    <a:pt x="51" y="7043"/>
                    <a:pt x="151" y="7093"/>
                  </a:cubicBezTo>
                  <a:cubicBezTo>
                    <a:pt x="176" y="7118"/>
                    <a:pt x="226" y="7118"/>
                    <a:pt x="251" y="7118"/>
                  </a:cubicBezTo>
                  <a:cubicBezTo>
                    <a:pt x="326" y="7118"/>
                    <a:pt x="402" y="7093"/>
                    <a:pt x="427" y="7018"/>
                  </a:cubicBezTo>
                  <a:lnTo>
                    <a:pt x="4061" y="301"/>
                  </a:lnTo>
                  <a:cubicBezTo>
                    <a:pt x="4111" y="201"/>
                    <a:pt x="4086" y="76"/>
                    <a:pt x="3986" y="26"/>
                  </a:cubicBezTo>
                  <a:cubicBezTo>
                    <a:pt x="3952" y="9"/>
                    <a:pt x="3913" y="1"/>
                    <a:pt x="387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26"/>
            <p:cNvSpPr/>
            <p:nvPr/>
          </p:nvSpPr>
          <p:spPr>
            <a:xfrm>
              <a:off x="621913" y="4158750"/>
              <a:ext cx="62675" cy="173125"/>
            </a:xfrm>
            <a:custGeom>
              <a:rect b="b" l="l" r="r" t="t"/>
              <a:pathLst>
                <a:path extrusionOk="0" h="6925" w="2507">
                  <a:moveTo>
                    <a:pt x="2269" y="1"/>
                  </a:moveTo>
                  <a:cubicBezTo>
                    <a:pt x="2173" y="1"/>
                    <a:pt x="2097" y="49"/>
                    <a:pt x="2056" y="132"/>
                  </a:cubicBezTo>
                  <a:lnTo>
                    <a:pt x="51" y="6649"/>
                  </a:lnTo>
                  <a:cubicBezTo>
                    <a:pt x="1" y="6774"/>
                    <a:pt x="76" y="6874"/>
                    <a:pt x="176" y="6924"/>
                  </a:cubicBezTo>
                  <a:lnTo>
                    <a:pt x="251" y="6924"/>
                  </a:lnTo>
                  <a:cubicBezTo>
                    <a:pt x="326" y="6924"/>
                    <a:pt x="402" y="6874"/>
                    <a:pt x="452" y="6774"/>
                  </a:cubicBezTo>
                  <a:lnTo>
                    <a:pt x="2457" y="258"/>
                  </a:lnTo>
                  <a:cubicBezTo>
                    <a:pt x="2507" y="157"/>
                    <a:pt x="2432" y="32"/>
                    <a:pt x="2331" y="7"/>
                  </a:cubicBezTo>
                  <a:cubicBezTo>
                    <a:pt x="2310" y="3"/>
                    <a:pt x="2289" y="1"/>
                    <a:pt x="226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26"/>
            <p:cNvSpPr/>
            <p:nvPr/>
          </p:nvSpPr>
          <p:spPr>
            <a:xfrm>
              <a:off x="811138" y="4013675"/>
              <a:ext cx="136625" cy="166575"/>
            </a:xfrm>
            <a:custGeom>
              <a:rect b="b" l="l" r="r" t="t"/>
              <a:pathLst>
                <a:path extrusionOk="0" h="6663" w="5465">
                  <a:moveTo>
                    <a:pt x="234" y="0"/>
                  </a:moveTo>
                  <a:cubicBezTo>
                    <a:pt x="189" y="0"/>
                    <a:pt x="143" y="14"/>
                    <a:pt x="101" y="46"/>
                  </a:cubicBezTo>
                  <a:cubicBezTo>
                    <a:pt x="26" y="121"/>
                    <a:pt x="1" y="246"/>
                    <a:pt x="76" y="346"/>
                  </a:cubicBezTo>
                  <a:lnTo>
                    <a:pt x="5063" y="6587"/>
                  </a:lnTo>
                  <a:cubicBezTo>
                    <a:pt x="5113" y="6637"/>
                    <a:pt x="5164" y="6662"/>
                    <a:pt x="5214" y="6662"/>
                  </a:cubicBezTo>
                  <a:cubicBezTo>
                    <a:pt x="5264" y="6662"/>
                    <a:pt x="5314" y="6662"/>
                    <a:pt x="5364" y="6612"/>
                  </a:cubicBezTo>
                  <a:cubicBezTo>
                    <a:pt x="5439" y="6562"/>
                    <a:pt x="5464" y="6412"/>
                    <a:pt x="5389" y="6336"/>
                  </a:cubicBezTo>
                  <a:lnTo>
                    <a:pt x="402" y="71"/>
                  </a:lnTo>
                  <a:cubicBezTo>
                    <a:pt x="358" y="27"/>
                    <a:pt x="297" y="0"/>
                    <a:pt x="23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26"/>
            <p:cNvSpPr/>
            <p:nvPr/>
          </p:nvSpPr>
          <p:spPr>
            <a:xfrm>
              <a:off x="792338" y="4056950"/>
              <a:ext cx="72075" cy="107000"/>
            </a:xfrm>
            <a:custGeom>
              <a:rect b="b" l="l" r="r" t="t"/>
              <a:pathLst>
                <a:path extrusionOk="0" h="4280" w="2883">
                  <a:moveTo>
                    <a:pt x="252" y="0"/>
                  </a:moveTo>
                  <a:cubicBezTo>
                    <a:pt x="209" y="0"/>
                    <a:pt x="166" y="14"/>
                    <a:pt x="126" y="44"/>
                  </a:cubicBezTo>
                  <a:cubicBezTo>
                    <a:pt x="26" y="94"/>
                    <a:pt x="1" y="219"/>
                    <a:pt x="51" y="320"/>
                  </a:cubicBezTo>
                  <a:lnTo>
                    <a:pt x="2457" y="4179"/>
                  </a:lnTo>
                  <a:cubicBezTo>
                    <a:pt x="2507" y="4229"/>
                    <a:pt x="2557" y="4280"/>
                    <a:pt x="2632" y="4280"/>
                  </a:cubicBezTo>
                  <a:cubicBezTo>
                    <a:pt x="2682" y="4280"/>
                    <a:pt x="2707" y="4254"/>
                    <a:pt x="2758" y="4254"/>
                  </a:cubicBezTo>
                  <a:cubicBezTo>
                    <a:pt x="2858" y="4179"/>
                    <a:pt x="2883" y="4054"/>
                    <a:pt x="2808" y="3954"/>
                  </a:cubicBezTo>
                  <a:lnTo>
                    <a:pt x="427" y="94"/>
                  </a:lnTo>
                  <a:cubicBezTo>
                    <a:pt x="381" y="33"/>
                    <a:pt x="317" y="0"/>
                    <a:pt x="25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26"/>
            <p:cNvSpPr/>
            <p:nvPr/>
          </p:nvSpPr>
          <p:spPr>
            <a:xfrm>
              <a:off x="777313" y="4096725"/>
              <a:ext cx="87100" cy="195675"/>
            </a:xfrm>
            <a:custGeom>
              <a:rect b="b" l="l" r="r" t="t"/>
              <a:pathLst>
                <a:path extrusionOk="0" h="7827" w="3484">
                  <a:moveTo>
                    <a:pt x="204" y="0"/>
                  </a:moveTo>
                  <a:cubicBezTo>
                    <a:pt x="186" y="0"/>
                    <a:pt x="168" y="3"/>
                    <a:pt x="151" y="7"/>
                  </a:cubicBezTo>
                  <a:cubicBezTo>
                    <a:pt x="50" y="57"/>
                    <a:pt x="0" y="182"/>
                    <a:pt x="25" y="283"/>
                  </a:cubicBezTo>
                  <a:lnTo>
                    <a:pt x="3058" y="7676"/>
                  </a:lnTo>
                  <a:cubicBezTo>
                    <a:pt x="3083" y="7776"/>
                    <a:pt x="3158" y="7826"/>
                    <a:pt x="3233" y="7826"/>
                  </a:cubicBezTo>
                  <a:cubicBezTo>
                    <a:pt x="3258" y="7826"/>
                    <a:pt x="3283" y="7801"/>
                    <a:pt x="3308" y="7801"/>
                  </a:cubicBezTo>
                  <a:cubicBezTo>
                    <a:pt x="3434" y="7751"/>
                    <a:pt x="3484" y="7626"/>
                    <a:pt x="3434" y="7526"/>
                  </a:cubicBezTo>
                  <a:lnTo>
                    <a:pt x="426" y="132"/>
                  </a:lnTo>
                  <a:cubicBezTo>
                    <a:pt x="385" y="49"/>
                    <a:pt x="292" y="0"/>
                    <a:pt x="20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26"/>
            <p:cNvSpPr/>
            <p:nvPr/>
          </p:nvSpPr>
          <p:spPr>
            <a:xfrm>
              <a:off x="745338" y="4138700"/>
              <a:ext cx="58925" cy="193175"/>
            </a:xfrm>
            <a:custGeom>
              <a:rect b="b" l="l" r="r" t="t"/>
              <a:pathLst>
                <a:path extrusionOk="0" h="7727" w="2357">
                  <a:moveTo>
                    <a:pt x="237" y="1"/>
                  </a:moveTo>
                  <a:cubicBezTo>
                    <a:pt x="217" y="1"/>
                    <a:pt x="197" y="3"/>
                    <a:pt x="176" y="7"/>
                  </a:cubicBezTo>
                  <a:cubicBezTo>
                    <a:pt x="76" y="32"/>
                    <a:pt x="1" y="157"/>
                    <a:pt x="26" y="258"/>
                  </a:cubicBezTo>
                  <a:lnTo>
                    <a:pt x="1906" y="7576"/>
                  </a:lnTo>
                  <a:cubicBezTo>
                    <a:pt x="1931" y="7676"/>
                    <a:pt x="2031" y="7726"/>
                    <a:pt x="2106" y="7726"/>
                  </a:cubicBezTo>
                  <a:lnTo>
                    <a:pt x="2181" y="7726"/>
                  </a:lnTo>
                  <a:cubicBezTo>
                    <a:pt x="2282" y="7701"/>
                    <a:pt x="2357" y="7601"/>
                    <a:pt x="2332" y="7476"/>
                  </a:cubicBezTo>
                  <a:lnTo>
                    <a:pt x="427" y="157"/>
                  </a:lnTo>
                  <a:cubicBezTo>
                    <a:pt x="406" y="53"/>
                    <a:pt x="333" y="1"/>
                    <a:pt x="23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26"/>
            <p:cNvSpPr/>
            <p:nvPr/>
          </p:nvSpPr>
          <p:spPr>
            <a:xfrm>
              <a:off x="705888" y="4186475"/>
              <a:ext cx="10675" cy="191125"/>
            </a:xfrm>
            <a:custGeom>
              <a:rect b="b" l="l" r="r" t="t"/>
              <a:pathLst>
                <a:path extrusionOk="0" h="7645" w="427">
                  <a:moveTo>
                    <a:pt x="201" y="1"/>
                  </a:moveTo>
                  <a:cubicBezTo>
                    <a:pt x="100" y="1"/>
                    <a:pt x="0" y="101"/>
                    <a:pt x="0" y="226"/>
                  </a:cubicBezTo>
                  <a:lnTo>
                    <a:pt x="0" y="7444"/>
                  </a:lnTo>
                  <a:cubicBezTo>
                    <a:pt x="0" y="7570"/>
                    <a:pt x="100" y="7645"/>
                    <a:pt x="201" y="7645"/>
                  </a:cubicBezTo>
                  <a:cubicBezTo>
                    <a:pt x="326" y="7645"/>
                    <a:pt x="426" y="7570"/>
                    <a:pt x="426" y="7444"/>
                  </a:cubicBezTo>
                  <a:lnTo>
                    <a:pt x="426" y="226"/>
                  </a:lnTo>
                  <a:cubicBezTo>
                    <a:pt x="426" y="101"/>
                    <a:pt x="326" y="1"/>
                    <a:pt x="20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26"/>
            <p:cNvSpPr/>
            <p:nvPr/>
          </p:nvSpPr>
          <p:spPr>
            <a:xfrm>
              <a:off x="678313" y="4363175"/>
              <a:ext cx="65175" cy="65200"/>
            </a:xfrm>
            <a:custGeom>
              <a:rect b="b" l="l" r="r" t="t"/>
              <a:pathLst>
                <a:path extrusionOk="0" h="2608" w="2607">
                  <a:moveTo>
                    <a:pt x="1304" y="1"/>
                  </a:moveTo>
                  <a:cubicBezTo>
                    <a:pt x="602" y="1"/>
                    <a:pt x="0" y="577"/>
                    <a:pt x="0" y="1304"/>
                  </a:cubicBezTo>
                  <a:cubicBezTo>
                    <a:pt x="0" y="2031"/>
                    <a:pt x="602" y="2607"/>
                    <a:pt x="1304" y="2607"/>
                  </a:cubicBezTo>
                  <a:cubicBezTo>
                    <a:pt x="2030" y="2607"/>
                    <a:pt x="2607" y="2031"/>
                    <a:pt x="2607" y="1304"/>
                  </a:cubicBezTo>
                  <a:cubicBezTo>
                    <a:pt x="2607" y="577"/>
                    <a:pt x="2030" y="1"/>
                    <a:pt x="130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26"/>
            <p:cNvSpPr/>
            <p:nvPr/>
          </p:nvSpPr>
          <p:spPr>
            <a:xfrm>
              <a:off x="527313" y="3313050"/>
              <a:ext cx="371575" cy="775700"/>
            </a:xfrm>
            <a:custGeom>
              <a:rect b="b" l="l" r="r" t="t"/>
              <a:pathLst>
                <a:path extrusionOk="0" h="31028" w="14863">
                  <a:moveTo>
                    <a:pt x="7369" y="1830"/>
                  </a:moveTo>
                  <a:lnTo>
                    <a:pt x="13935" y="14111"/>
                  </a:lnTo>
                  <a:lnTo>
                    <a:pt x="7419" y="28973"/>
                  </a:lnTo>
                  <a:lnTo>
                    <a:pt x="927" y="14762"/>
                  </a:lnTo>
                  <a:lnTo>
                    <a:pt x="7369" y="1830"/>
                  </a:lnTo>
                  <a:close/>
                  <a:moveTo>
                    <a:pt x="7344" y="0"/>
                  </a:moveTo>
                  <a:lnTo>
                    <a:pt x="0" y="14737"/>
                  </a:lnTo>
                  <a:lnTo>
                    <a:pt x="7444" y="31028"/>
                  </a:lnTo>
                  <a:lnTo>
                    <a:pt x="14862" y="14061"/>
                  </a:lnTo>
                  <a:lnTo>
                    <a:pt x="734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26"/>
            <p:cNvSpPr/>
            <p:nvPr/>
          </p:nvSpPr>
          <p:spPr>
            <a:xfrm>
              <a:off x="623788" y="3334350"/>
              <a:ext cx="92150" cy="337750"/>
            </a:xfrm>
            <a:custGeom>
              <a:rect b="b" l="l" r="r" t="t"/>
              <a:pathLst>
                <a:path extrusionOk="0" h="13510" w="3686">
                  <a:moveTo>
                    <a:pt x="3284" y="0"/>
                  </a:moveTo>
                  <a:lnTo>
                    <a:pt x="1" y="13409"/>
                  </a:lnTo>
                  <a:lnTo>
                    <a:pt x="402" y="13509"/>
                  </a:lnTo>
                  <a:lnTo>
                    <a:pt x="3685" y="101"/>
                  </a:lnTo>
                  <a:lnTo>
                    <a:pt x="328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26"/>
            <p:cNvSpPr/>
            <p:nvPr/>
          </p:nvSpPr>
          <p:spPr>
            <a:xfrm>
              <a:off x="705888" y="3334350"/>
              <a:ext cx="104650" cy="338375"/>
            </a:xfrm>
            <a:custGeom>
              <a:rect b="b" l="l" r="r" t="t"/>
              <a:pathLst>
                <a:path extrusionOk="0" h="13535" w="4186">
                  <a:moveTo>
                    <a:pt x="401" y="0"/>
                  </a:moveTo>
                  <a:lnTo>
                    <a:pt x="0" y="126"/>
                  </a:lnTo>
                  <a:lnTo>
                    <a:pt x="3784" y="13534"/>
                  </a:lnTo>
                  <a:lnTo>
                    <a:pt x="4186" y="13409"/>
                  </a:lnTo>
                  <a:lnTo>
                    <a:pt x="40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26"/>
            <p:cNvSpPr/>
            <p:nvPr/>
          </p:nvSpPr>
          <p:spPr>
            <a:xfrm>
              <a:off x="539213" y="3665800"/>
              <a:ext cx="336500" cy="10675"/>
            </a:xfrm>
            <a:custGeom>
              <a:rect b="b" l="l" r="r" t="t"/>
              <a:pathLst>
                <a:path extrusionOk="0" h="427" w="13460">
                  <a:moveTo>
                    <a:pt x="0" y="1"/>
                  </a:moveTo>
                  <a:lnTo>
                    <a:pt x="0" y="427"/>
                  </a:lnTo>
                  <a:lnTo>
                    <a:pt x="13459" y="427"/>
                  </a:lnTo>
                  <a:lnTo>
                    <a:pt x="1345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26"/>
            <p:cNvSpPr/>
            <p:nvPr/>
          </p:nvSpPr>
          <p:spPr>
            <a:xfrm>
              <a:off x="623788" y="3670200"/>
              <a:ext cx="94650" cy="394125"/>
            </a:xfrm>
            <a:custGeom>
              <a:rect b="b" l="l" r="r" t="t"/>
              <a:pathLst>
                <a:path extrusionOk="0" h="15765" w="3786">
                  <a:moveTo>
                    <a:pt x="402" y="0"/>
                  </a:moveTo>
                  <a:lnTo>
                    <a:pt x="1" y="75"/>
                  </a:lnTo>
                  <a:lnTo>
                    <a:pt x="3359" y="15765"/>
                  </a:lnTo>
                  <a:lnTo>
                    <a:pt x="3785" y="15689"/>
                  </a:lnTo>
                  <a:lnTo>
                    <a:pt x="40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26"/>
            <p:cNvSpPr/>
            <p:nvPr/>
          </p:nvSpPr>
          <p:spPr>
            <a:xfrm>
              <a:off x="707763" y="3669575"/>
              <a:ext cx="102775" cy="380975"/>
            </a:xfrm>
            <a:custGeom>
              <a:rect b="b" l="l" r="r" t="t"/>
              <a:pathLst>
                <a:path extrusionOk="0" h="15239" w="4111">
                  <a:moveTo>
                    <a:pt x="3709" y="0"/>
                  </a:moveTo>
                  <a:lnTo>
                    <a:pt x="0" y="15163"/>
                  </a:lnTo>
                  <a:lnTo>
                    <a:pt x="426" y="15238"/>
                  </a:lnTo>
                  <a:lnTo>
                    <a:pt x="4111" y="100"/>
                  </a:lnTo>
                  <a:lnTo>
                    <a:pt x="370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563" name="Google Shape;563;p26"/>
          <p:cNvPicPr preferRelativeResize="0"/>
          <p:nvPr/>
        </p:nvPicPr>
        <p:blipFill rotWithShape="1">
          <a:blip r:embed="rId3">
            <a:alphaModFix/>
          </a:blip>
          <a:srcRect b="30405" l="20017" r="11592" t="31949"/>
          <a:stretch/>
        </p:blipFill>
        <p:spPr>
          <a:xfrm>
            <a:off x="2186726" y="2142525"/>
            <a:ext cx="4770560" cy="2625802"/>
          </a:xfrm>
          <a:prstGeom prst="rect">
            <a:avLst/>
          </a:prstGeom>
          <a:noFill/>
          <a:ln>
            <a:noFill/>
          </a:ln>
          <a:effectLst>
            <a:outerShdw blurRad="228600" rotWithShape="0" algn="bl">
              <a:schemeClr val="dk2"/>
            </a:outerShdw>
          </a:effectLst>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7" name="Shape 667"/>
        <p:cNvGrpSpPr/>
        <p:nvPr/>
      </p:nvGrpSpPr>
      <p:grpSpPr>
        <a:xfrm>
          <a:off x="0" y="0"/>
          <a:ext cx="0" cy="0"/>
          <a:chOff x="0" y="0"/>
          <a:chExt cx="0" cy="0"/>
        </a:xfrm>
      </p:grpSpPr>
      <p:sp>
        <p:nvSpPr>
          <p:cNvPr id="668" name="Google Shape;668;p35"/>
          <p:cNvSpPr txBox="1"/>
          <p:nvPr>
            <p:ph type="title"/>
          </p:nvPr>
        </p:nvSpPr>
        <p:spPr>
          <a:xfrm>
            <a:off x="1371300" y="282950"/>
            <a:ext cx="6367800" cy="1173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100"/>
              <a:t>Team members and roles</a:t>
            </a:r>
            <a:endParaRPr sz="3100"/>
          </a:p>
        </p:txBody>
      </p:sp>
      <p:grpSp>
        <p:nvGrpSpPr>
          <p:cNvPr id="669" name="Google Shape;669;p35"/>
          <p:cNvGrpSpPr/>
          <p:nvPr/>
        </p:nvGrpSpPr>
        <p:grpSpPr>
          <a:xfrm>
            <a:off x="7581919" y="539403"/>
            <a:ext cx="848970" cy="865304"/>
            <a:chOff x="840875" y="777050"/>
            <a:chExt cx="832977" cy="849003"/>
          </a:xfrm>
        </p:grpSpPr>
        <p:sp>
          <p:nvSpPr>
            <p:cNvPr id="670" name="Google Shape;670;p35"/>
            <p:cNvSpPr/>
            <p:nvPr/>
          </p:nvSpPr>
          <p:spPr>
            <a:xfrm>
              <a:off x="1140748" y="1248842"/>
              <a:ext cx="253973" cy="194967"/>
            </a:xfrm>
            <a:custGeom>
              <a:rect b="b" l="l" r="r" t="t"/>
              <a:pathLst>
                <a:path extrusionOk="0" h="3291" w="4287">
                  <a:moveTo>
                    <a:pt x="2282" y="1"/>
                  </a:moveTo>
                  <a:cubicBezTo>
                    <a:pt x="2156" y="1"/>
                    <a:pt x="2031" y="1"/>
                    <a:pt x="1881" y="26"/>
                  </a:cubicBezTo>
                  <a:cubicBezTo>
                    <a:pt x="1605" y="26"/>
                    <a:pt x="1329" y="51"/>
                    <a:pt x="1054" y="76"/>
                  </a:cubicBezTo>
                  <a:cubicBezTo>
                    <a:pt x="853" y="101"/>
                    <a:pt x="653" y="126"/>
                    <a:pt x="452" y="151"/>
                  </a:cubicBezTo>
                  <a:cubicBezTo>
                    <a:pt x="377" y="151"/>
                    <a:pt x="352" y="176"/>
                    <a:pt x="327" y="226"/>
                  </a:cubicBezTo>
                  <a:cubicBezTo>
                    <a:pt x="101" y="652"/>
                    <a:pt x="1" y="1078"/>
                    <a:pt x="76" y="1555"/>
                  </a:cubicBezTo>
                  <a:cubicBezTo>
                    <a:pt x="211" y="2563"/>
                    <a:pt x="1066" y="3290"/>
                    <a:pt x="2051" y="3290"/>
                  </a:cubicBezTo>
                  <a:cubicBezTo>
                    <a:pt x="2168" y="3290"/>
                    <a:pt x="2287" y="3280"/>
                    <a:pt x="2407" y="3259"/>
                  </a:cubicBezTo>
                  <a:cubicBezTo>
                    <a:pt x="2858" y="3184"/>
                    <a:pt x="3259" y="2983"/>
                    <a:pt x="3585" y="2607"/>
                  </a:cubicBezTo>
                  <a:cubicBezTo>
                    <a:pt x="4186" y="1956"/>
                    <a:pt x="4287" y="928"/>
                    <a:pt x="3785" y="176"/>
                  </a:cubicBezTo>
                  <a:cubicBezTo>
                    <a:pt x="3760" y="126"/>
                    <a:pt x="3735" y="101"/>
                    <a:pt x="3660" y="101"/>
                  </a:cubicBezTo>
                  <a:cubicBezTo>
                    <a:pt x="3510" y="76"/>
                    <a:pt x="3334" y="76"/>
                    <a:pt x="3159" y="51"/>
                  </a:cubicBezTo>
                  <a:cubicBezTo>
                    <a:pt x="2858" y="26"/>
                    <a:pt x="2582" y="26"/>
                    <a:pt x="22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35"/>
            <p:cNvSpPr/>
            <p:nvPr/>
          </p:nvSpPr>
          <p:spPr>
            <a:xfrm>
              <a:off x="1091757" y="850034"/>
              <a:ext cx="69847" cy="79148"/>
            </a:xfrm>
            <a:custGeom>
              <a:rect b="b" l="l" r="r" t="t"/>
              <a:pathLst>
                <a:path extrusionOk="0" h="1336" w="1179">
                  <a:moveTo>
                    <a:pt x="498" y="1"/>
                  </a:moveTo>
                  <a:cubicBezTo>
                    <a:pt x="326" y="1"/>
                    <a:pt x="177" y="85"/>
                    <a:pt x="76" y="266"/>
                  </a:cubicBezTo>
                  <a:cubicBezTo>
                    <a:pt x="26" y="367"/>
                    <a:pt x="1" y="492"/>
                    <a:pt x="1" y="617"/>
                  </a:cubicBezTo>
                  <a:cubicBezTo>
                    <a:pt x="1" y="642"/>
                    <a:pt x="1" y="693"/>
                    <a:pt x="1" y="718"/>
                  </a:cubicBezTo>
                  <a:cubicBezTo>
                    <a:pt x="26" y="893"/>
                    <a:pt x="101" y="1068"/>
                    <a:pt x="226" y="1194"/>
                  </a:cubicBezTo>
                  <a:cubicBezTo>
                    <a:pt x="339" y="1290"/>
                    <a:pt x="451" y="1335"/>
                    <a:pt x="564" y="1335"/>
                  </a:cubicBezTo>
                  <a:cubicBezTo>
                    <a:pt x="627" y="1335"/>
                    <a:pt x="690" y="1321"/>
                    <a:pt x="753" y="1294"/>
                  </a:cubicBezTo>
                  <a:cubicBezTo>
                    <a:pt x="1003" y="1194"/>
                    <a:pt x="1179" y="968"/>
                    <a:pt x="1179" y="667"/>
                  </a:cubicBezTo>
                  <a:cubicBezTo>
                    <a:pt x="1179" y="492"/>
                    <a:pt x="1129" y="342"/>
                    <a:pt x="978" y="216"/>
                  </a:cubicBezTo>
                  <a:cubicBezTo>
                    <a:pt x="878" y="116"/>
                    <a:pt x="753" y="41"/>
                    <a:pt x="627" y="16"/>
                  </a:cubicBezTo>
                  <a:cubicBezTo>
                    <a:pt x="583" y="6"/>
                    <a:pt x="540" y="1"/>
                    <a:pt x="498"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35"/>
            <p:cNvSpPr/>
            <p:nvPr/>
          </p:nvSpPr>
          <p:spPr>
            <a:xfrm>
              <a:off x="1207571" y="777050"/>
              <a:ext cx="69847" cy="81636"/>
            </a:xfrm>
            <a:custGeom>
              <a:rect b="b" l="l" r="r" t="t"/>
              <a:pathLst>
                <a:path extrusionOk="0" h="1378" w="1179">
                  <a:moveTo>
                    <a:pt x="545" y="1"/>
                  </a:moveTo>
                  <a:cubicBezTo>
                    <a:pt x="379" y="1"/>
                    <a:pt x="222" y="95"/>
                    <a:pt x="126" y="270"/>
                  </a:cubicBezTo>
                  <a:cubicBezTo>
                    <a:pt x="26" y="421"/>
                    <a:pt x="1" y="571"/>
                    <a:pt x="26" y="772"/>
                  </a:cubicBezTo>
                  <a:cubicBezTo>
                    <a:pt x="51" y="997"/>
                    <a:pt x="176" y="1198"/>
                    <a:pt x="402" y="1323"/>
                  </a:cubicBezTo>
                  <a:cubicBezTo>
                    <a:pt x="476" y="1360"/>
                    <a:pt x="553" y="1378"/>
                    <a:pt x="628" y="1378"/>
                  </a:cubicBezTo>
                  <a:cubicBezTo>
                    <a:pt x="805" y="1378"/>
                    <a:pt x="973" y="1281"/>
                    <a:pt x="1079" y="1122"/>
                  </a:cubicBezTo>
                  <a:cubicBezTo>
                    <a:pt x="1154" y="997"/>
                    <a:pt x="1179" y="872"/>
                    <a:pt x="1154" y="721"/>
                  </a:cubicBezTo>
                  <a:cubicBezTo>
                    <a:pt x="1154" y="696"/>
                    <a:pt x="1154" y="646"/>
                    <a:pt x="1154" y="621"/>
                  </a:cubicBezTo>
                  <a:cubicBezTo>
                    <a:pt x="1129" y="396"/>
                    <a:pt x="1028" y="220"/>
                    <a:pt x="828" y="95"/>
                  </a:cubicBezTo>
                  <a:cubicBezTo>
                    <a:pt x="737" y="31"/>
                    <a:pt x="639" y="1"/>
                    <a:pt x="545"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35"/>
            <p:cNvSpPr/>
            <p:nvPr/>
          </p:nvSpPr>
          <p:spPr>
            <a:xfrm>
              <a:off x="840875" y="1088478"/>
              <a:ext cx="75771" cy="76067"/>
            </a:xfrm>
            <a:custGeom>
              <a:rect b="b" l="l" r="r" t="t"/>
              <a:pathLst>
                <a:path extrusionOk="0" h="1284" w="1279">
                  <a:moveTo>
                    <a:pt x="602" y="1"/>
                  </a:moveTo>
                  <a:cubicBezTo>
                    <a:pt x="376" y="1"/>
                    <a:pt x="226" y="101"/>
                    <a:pt x="126" y="277"/>
                  </a:cubicBezTo>
                  <a:cubicBezTo>
                    <a:pt x="0" y="502"/>
                    <a:pt x="0" y="728"/>
                    <a:pt x="151" y="928"/>
                  </a:cubicBezTo>
                  <a:cubicBezTo>
                    <a:pt x="276" y="1129"/>
                    <a:pt x="451" y="1229"/>
                    <a:pt x="677" y="1279"/>
                  </a:cubicBezTo>
                  <a:cubicBezTo>
                    <a:pt x="700" y="1282"/>
                    <a:pt x="722" y="1284"/>
                    <a:pt x="745" y="1284"/>
                  </a:cubicBezTo>
                  <a:cubicBezTo>
                    <a:pt x="896" y="1284"/>
                    <a:pt x="1041" y="1213"/>
                    <a:pt x="1128" y="1104"/>
                  </a:cubicBezTo>
                  <a:cubicBezTo>
                    <a:pt x="1228" y="978"/>
                    <a:pt x="1278" y="853"/>
                    <a:pt x="1278" y="753"/>
                  </a:cubicBezTo>
                  <a:cubicBezTo>
                    <a:pt x="1278" y="327"/>
                    <a:pt x="953" y="1"/>
                    <a:pt x="602"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35"/>
            <p:cNvSpPr/>
            <p:nvPr/>
          </p:nvSpPr>
          <p:spPr>
            <a:xfrm>
              <a:off x="883942" y="960814"/>
              <a:ext cx="72809" cy="77489"/>
            </a:xfrm>
            <a:custGeom>
              <a:rect b="b" l="l" r="r" t="t"/>
              <a:pathLst>
                <a:path extrusionOk="0" h="1308" w="1229">
                  <a:moveTo>
                    <a:pt x="577" y="0"/>
                  </a:moveTo>
                  <a:cubicBezTo>
                    <a:pt x="401" y="0"/>
                    <a:pt x="251" y="76"/>
                    <a:pt x="150" y="226"/>
                  </a:cubicBezTo>
                  <a:cubicBezTo>
                    <a:pt x="75" y="301"/>
                    <a:pt x="50" y="376"/>
                    <a:pt x="50" y="477"/>
                  </a:cubicBezTo>
                  <a:cubicBezTo>
                    <a:pt x="0" y="802"/>
                    <a:pt x="201" y="1153"/>
                    <a:pt x="501" y="1279"/>
                  </a:cubicBezTo>
                  <a:cubicBezTo>
                    <a:pt x="559" y="1298"/>
                    <a:pt x="618" y="1307"/>
                    <a:pt x="677" y="1307"/>
                  </a:cubicBezTo>
                  <a:cubicBezTo>
                    <a:pt x="847" y="1307"/>
                    <a:pt x="1010" y="1227"/>
                    <a:pt x="1103" y="1078"/>
                  </a:cubicBezTo>
                  <a:cubicBezTo>
                    <a:pt x="1178" y="953"/>
                    <a:pt x="1203" y="802"/>
                    <a:pt x="1228" y="677"/>
                  </a:cubicBezTo>
                  <a:cubicBezTo>
                    <a:pt x="1228" y="301"/>
                    <a:pt x="927" y="0"/>
                    <a:pt x="577"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35"/>
            <p:cNvSpPr/>
            <p:nvPr/>
          </p:nvSpPr>
          <p:spPr>
            <a:xfrm>
              <a:off x="1335292" y="854655"/>
              <a:ext cx="72809" cy="76423"/>
            </a:xfrm>
            <a:custGeom>
              <a:rect b="b" l="l" r="r" t="t"/>
              <a:pathLst>
                <a:path extrusionOk="0" h="1290" w="1229">
                  <a:moveTo>
                    <a:pt x="522" y="0"/>
                  </a:moveTo>
                  <a:cubicBezTo>
                    <a:pt x="359" y="0"/>
                    <a:pt x="204" y="94"/>
                    <a:pt x="100" y="239"/>
                  </a:cubicBezTo>
                  <a:cubicBezTo>
                    <a:pt x="25" y="364"/>
                    <a:pt x="0" y="489"/>
                    <a:pt x="0" y="615"/>
                  </a:cubicBezTo>
                  <a:cubicBezTo>
                    <a:pt x="0" y="815"/>
                    <a:pt x="50" y="990"/>
                    <a:pt x="176" y="1116"/>
                  </a:cubicBezTo>
                  <a:cubicBezTo>
                    <a:pt x="280" y="1232"/>
                    <a:pt x="412" y="1289"/>
                    <a:pt x="543" y="1289"/>
                  </a:cubicBezTo>
                  <a:cubicBezTo>
                    <a:pt x="695" y="1289"/>
                    <a:pt x="845" y="1213"/>
                    <a:pt x="953" y="1066"/>
                  </a:cubicBezTo>
                  <a:cubicBezTo>
                    <a:pt x="1028" y="965"/>
                    <a:pt x="1078" y="865"/>
                    <a:pt x="1103" y="765"/>
                  </a:cubicBezTo>
                  <a:cubicBezTo>
                    <a:pt x="1228" y="339"/>
                    <a:pt x="953" y="63"/>
                    <a:pt x="627" y="13"/>
                  </a:cubicBezTo>
                  <a:cubicBezTo>
                    <a:pt x="592" y="4"/>
                    <a:pt x="557" y="0"/>
                    <a:pt x="522"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35"/>
            <p:cNvSpPr/>
            <p:nvPr/>
          </p:nvSpPr>
          <p:spPr>
            <a:xfrm>
              <a:off x="1599562" y="1077104"/>
              <a:ext cx="74290" cy="72691"/>
            </a:xfrm>
            <a:custGeom>
              <a:rect b="b" l="l" r="r" t="t"/>
              <a:pathLst>
                <a:path extrusionOk="0" h="1227" w="1254">
                  <a:moveTo>
                    <a:pt x="678" y="1"/>
                  </a:moveTo>
                  <a:cubicBezTo>
                    <a:pt x="619" y="1"/>
                    <a:pt x="560" y="13"/>
                    <a:pt x="502" y="42"/>
                  </a:cubicBezTo>
                  <a:cubicBezTo>
                    <a:pt x="351" y="118"/>
                    <a:pt x="251" y="218"/>
                    <a:pt x="176" y="368"/>
                  </a:cubicBezTo>
                  <a:lnTo>
                    <a:pt x="151" y="368"/>
                  </a:lnTo>
                  <a:cubicBezTo>
                    <a:pt x="0" y="719"/>
                    <a:pt x="226" y="1145"/>
                    <a:pt x="602" y="1220"/>
                  </a:cubicBezTo>
                  <a:cubicBezTo>
                    <a:pt x="634" y="1224"/>
                    <a:pt x="665" y="1226"/>
                    <a:pt x="695" y="1226"/>
                  </a:cubicBezTo>
                  <a:cubicBezTo>
                    <a:pt x="857" y="1226"/>
                    <a:pt x="998" y="1168"/>
                    <a:pt x="1103" y="1020"/>
                  </a:cubicBezTo>
                  <a:cubicBezTo>
                    <a:pt x="1203" y="920"/>
                    <a:pt x="1254" y="769"/>
                    <a:pt x="1254" y="644"/>
                  </a:cubicBezTo>
                  <a:cubicBezTo>
                    <a:pt x="1254" y="293"/>
                    <a:pt x="1078" y="68"/>
                    <a:pt x="802" y="17"/>
                  </a:cubicBezTo>
                  <a:cubicBezTo>
                    <a:pt x="761" y="7"/>
                    <a:pt x="719" y="1"/>
                    <a:pt x="678"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35"/>
            <p:cNvSpPr/>
            <p:nvPr/>
          </p:nvSpPr>
          <p:spPr>
            <a:xfrm>
              <a:off x="1549090" y="942687"/>
              <a:ext cx="69847" cy="70262"/>
            </a:xfrm>
            <a:custGeom>
              <a:rect b="b" l="l" r="r" t="t"/>
              <a:pathLst>
                <a:path extrusionOk="0" h="1186" w="1179">
                  <a:moveTo>
                    <a:pt x="603" y="1"/>
                  </a:moveTo>
                  <a:cubicBezTo>
                    <a:pt x="439" y="1"/>
                    <a:pt x="313" y="75"/>
                    <a:pt x="226" y="206"/>
                  </a:cubicBezTo>
                  <a:cubicBezTo>
                    <a:pt x="201" y="256"/>
                    <a:pt x="176" y="281"/>
                    <a:pt x="151" y="332"/>
                  </a:cubicBezTo>
                  <a:cubicBezTo>
                    <a:pt x="50" y="432"/>
                    <a:pt x="0" y="582"/>
                    <a:pt x="25" y="733"/>
                  </a:cubicBezTo>
                  <a:cubicBezTo>
                    <a:pt x="75" y="983"/>
                    <a:pt x="301" y="1184"/>
                    <a:pt x="552" y="1184"/>
                  </a:cubicBezTo>
                  <a:cubicBezTo>
                    <a:pt x="566" y="1185"/>
                    <a:pt x="581" y="1185"/>
                    <a:pt x="596" y="1185"/>
                  </a:cubicBezTo>
                  <a:cubicBezTo>
                    <a:pt x="925" y="1185"/>
                    <a:pt x="1178" y="918"/>
                    <a:pt x="1178" y="582"/>
                  </a:cubicBezTo>
                  <a:cubicBezTo>
                    <a:pt x="1178" y="306"/>
                    <a:pt x="953" y="56"/>
                    <a:pt x="677" y="6"/>
                  </a:cubicBezTo>
                  <a:cubicBezTo>
                    <a:pt x="651" y="3"/>
                    <a:pt x="627" y="1"/>
                    <a:pt x="603"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35"/>
            <p:cNvSpPr/>
            <p:nvPr/>
          </p:nvSpPr>
          <p:spPr>
            <a:xfrm>
              <a:off x="971499" y="868636"/>
              <a:ext cx="66885" cy="69551"/>
            </a:xfrm>
            <a:custGeom>
              <a:rect b="b" l="l" r="r" t="t"/>
              <a:pathLst>
                <a:path extrusionOk="0" h="1174" w="1129">
                  <a:moveTo>
                    <a:pt x="584" y="1"/>
                  </a:moveTo>
                  <a:cubicBezTo>
                    <a:pt x="415" y="1"/>
                    <a:pt x="258" y="89"/>
                    <a:pt x="176" y="253"/>
                  </a:cubicBezTo>
                  <a:cubicBezTo>
                    <a:pt x="1" y="579"/>
                    <a:pt x="126" y="980"/>
                    <a:pt x="452" y="1130"/>
                  </a:cubicBezTo>
                  <a:cubicBezTo>
                    <a:pt x="518" y="1160"/>
                    <a:pt x="586" y="1174"/>
                    <a:pt x="652" y="1174"/>
                  </a:cubicBezTo>
                  <a:cubicBezTo>
                    <a:pt x="813" y="1174"/>
                    <a:pt x="965" y="1090"/>
                    <a:pt x="1053" y="930"/>
                  </a:cubicBezTo>
                  <a:cubicBezTo>
                    <a:pt x="1104" y="805"/>
                    <a:pt x="1129" y="704"/>
                    <a:pt x="1129" y="629"/>
                  </a:cubicBezTo>
                  <a:cubicBezTo>
                    <a:pt x="1129" y="379"/>
                    <a:pt x="1028" y="178"/>
                    <a:pt x="853" y="78"/>
                  </a:cubicBezTo>
                  <a:cubicBezTo>
                    <a:pt x="766" y="26"/>
                    <a:pt x="673" y="1"/>
                    <a:pt x="584"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35"/>
            <p:cNvSpPr/>
            <p:nvPr/>
          </p:nvSpPr>
          <p:spPr>
            <a:xfrm>
              <a:off x="1464436" y="851930"/>
              <a:ext cx="63923" cy="68840"/>
            </a:xfrm>
            <a:custGeom>
              <a:rect b="b" l="l" r="r" t="t"/>
              <a:pathLst>
                <a:path extrusionOk="0" h="1162" w="1079">
                  <a:moveTo>
                    <a:pt x="454" y="0"/>
                  </a:moveTo>
                  <a:cubicBezTo>
                    <a:pt x="313" y="0"/>
                    <a:pt x="199" y="41"/>
                    <a:pt x="101" y="159"/>
                  </a:cubicBezTo>
                  <a:cubicBezTo>
                    <a:pt x="26" y="285"/>
                    <a:pt x="1" y="410"/>
                    <a:pt x="26" y="535"/>
                  </a:cubicBezTo>
                  <a:cubicBezTo>
                    <a:pt x="26" y="585"/>
                    <a:pt x="26" y="661"/>
                    <a:pt x="26" y="711"/>
                  </a:cubicBezTo>
                  <a:cubicBezTo>
                    <a:pt x="76" y="961"/>
                    <a:pt x="276" y="1162"/>
                    <a:pt x="527" y="1162"/>
                  </a:cubicBezTo>
                  <a:cubicBezTo>
                    <a:pt x="627" y="1162"/>
                    <a:pt x="753" y="1112"/>
                    <a:pt x="828" y="1036"/>
                  </a:cubicBezTo>
                  <a:cubicBezTo>
                    <a:pt x="953" y="936"/>
                    <a:pt x="1028" y="786"/>
                    <a:pt x="1053" y="610"/>
                  </a:cubicBezTo>
                  <a:cubicBezTo>
                    <a:pt x="1078" y="435"/>
                    <a:pt x="1003" y="285"/>
                    <a:pt x="878" y="159"/>
                  </a:cubicBezTo>
                  <a:cubicBezTo>
                    <a:pt x="778" y="84"/>
                    <a:pt x="677" y="34"/>
                    <a:pt x="577" y="9"/>
                  </a:cubicBezTo>
                  <a:cubicBezTo>
                    <a:pt x="534" y="3"/>
                    <a:pt x="493" y="0"/>
                    <a:pt x="454"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35"/>
            <p:cNvSpPr/>
            <p:nvPr/>
          </p:nvSpPr>
          <p:spPr>
            <a:xfrm>
              <a:off x="861668" y="813838"/>
              <a:ext cx="784015" cy="812215"/>
            </a:xfrm>
            <a:custGeom>
              <a:rect b="b" l="l" r="r" t="t"/>
              <a:pathLst>
                <a:path extrusionOk="0" h="13710" w="13234">
                  <a:moveTo>
                    <a:pt x="6773" y="5582"/>
                  </a:moveTo>
                  <a:cubicBezTo>
                    <a:pt x="8493" y="5582"/>
                    <a:pt x="10036" y="6138"/>
                    <a:pt x="11379" y="7268"/>
                  </a:cubicBezTo>
                  <a:cubicBezTo>
                    <a:pt x="11855" y="7669"/>
                    <a:pt x="12256" y="8121"/>
                    <a:pt x="12607" y="8647"/>
                  </a:cubicBezTo>
                  <a:cubicBezTo>
                    <a:pt x="12607" y="8647"/>
                    <a:pt x="12632" y="8672"/>
                    <a:pt x="12632" y="8697"/>
                  </a:cubicBezTo>
                  <a:cubicBezTo>
                    <a:pt x="12607" y="8697"/>
                    <a:pt x="12607" y="8697"/>
                    <a:pt x="12582" y="8672"/>
                  </a:cubicBezTo>
                  <a:cubicBezTo>
                    <a:pt x="11880" y="8246"/>
                    <a:pt x="11103" y="7945"/>
                    <a:pt x="10301" y="7720"/>
                  </a:cubicBezTo>
                  <a:cubicBezTo>
                    <a:pt x="9750" y="7569"/>
                    <a:pt x="9198" y="7444"/>
                    <a:pt x="8622" y="7394"/>
                  </a:cubicBezTo>
                  <a:cubicBezTo>
                    <a:pt x="8321" y="7344"/>
                    <a:pt x="8020" y="7319"/>
                    <a:pt x="7694" y="7294"/>
                  </a:cubicBezTo>
                  <a:cubicBezTo>
                    <a:pt x="7494" y="7281"/>
                    <a:pt x="7287" y="7275"/>
                    <a:pt x="7080" y="7275"/>
                  </a:cubicBezTo>
                  <a:cubicBezTo>
                    <a:pt x="6874" y="7275"/>
                    <a:pt x="6667" y="7281"/>
                    <a:pt x="6466" y="7294"/>
                  </a:cubicBezTo>
                  <a:cubicBezTo>
                    <a:pt x="5288" y="7344"/>
                    <a:pt x="4110" y="7544"/>
                    <a:pt x="3008" y="7970"/>
                  </a:cubicBezTo>
                  <a:cubicBezTo>
                    <a:pt x="2431" y="8196"/>
                    <a:pt x="1880" y="8471"/>
                    <a:pt x="1379" y="8847"/>
                  </a:cubicBezTo>
                  <a:cubicBezTo>
                    <a:pt x="1303" y="8898"/>
                    <a:pt x="1253" y="8948"/>
                    <a:pt x="1178" y="8973"/>
                  </a:cubicBezTo>
                  <a:cubicBezTo>
                    <a:pt x="1178" y="8998"/>
                    <a:pt x="1178" y="8998"/>
                    <a:pt x="1153" y="8998"/>
                  </a:cubicBezTo>
                  <a:cubicBezTo>
                    <a:pt x="1153" y="8973"/>
                    <a:pt x="1178" y="8948"/>
                    <a:pt x="1178" y="8923"/>
                  </a:cubicBezTo>
                  <a:cubicBezTo>
                    <a:pt x="1604" y="8020"/>
                    <a:pt x="2256" y="7294"/>
                    <a:pt x="3058" y="6717"/>
                  </a:cubicBezTo>
                  <a:cubicBezTo>
                    <a:pt x="3810" y="6191"/>
                    <a:pt x="4662" y="5840"/>
                    <a:pt x="5589" y="5689"/>
                  </a:cubicBezTo>
                  <a:cubicBezTo>
                    <a:pt x="5865" y="5639"/>
                    <a:pt x="6166" y="5589"/>
                    <a:pt x="6441" y="5589"/>
                  </a:cubicBezTo>
                  <a:cubicBezTo>
                    <a:pt x="6552" y="5585"/>
                    <a:pt x="6663" y="5582"/>
                    <a:pt x="6773" y="5582"/>
                  </a:cubicBezTo>
                  <a:close/>
                  <a:moveTo>
                    <a:pt x="7394" y="7444"/>
                  </a:moveTo>
                  <a:cubicBezTo>
                    <a:pt x="7644" y="7444"/>
                    <a:pt x="7895" y="7469"/>
                    <a:pt x="8121" y="7494"/>
                  </a:cubicBezTo>
                  <a:cubicBezTo>
                    <a:pt x="8471" y="7519"/>
                    <a:pt x="8797" y="7569"/>
                    <a:pt x="9148" y="7619"/>
                  </a:cubicBezTo>
                  <a:cubicBezTo>
                    <a:pt x="9775" y="7720"/>
                    <a:pt x="10376" y="7870"/>
                    <a:pt x="10978" y="8096"/>
                  </a:cubicBezTo>
                  <a:cubicBezTo>
                    <a:pt x="11529" y="8296"/>
                    <a:pt x="12080" y="8522"/>
                    <a:pt x="12582" y="8847"/>
                  </a:cubicBezTo>
                  <a:cubicBezTo>
                    <a:pt x="12607" y="8872"/>
                    <a:pt x="12632" y="8872"/>
                    <a:pt x="12657" y="8898"/>
                  </a:cubicBezTo>
                  <a:cubicBezTo>
                    <a:pt x="12632" y="8923"/>
                    <a:pt x="12632" y="8948"/>
                    <a:pt x="12607" y="8973"/>
                  </a:cubicBezTo>
                  <a:cubicBezTo>
                    <a:pt x="12055" y="9524"/>
                    <a:pt x="11404" y="9950"/>
                    <a:pt x="10702" y="10301"/>
                  </a:cubicBezTo>
                  <a:cubicBezTo>
                    <a:pt x="9975" y="10652"/>
                    <a:pt x="9198" y="10877"/>
                    <a:pt x="8421" y="11028"/>
                  </a:cubicBezTo>
                  <a:cubicBezTo>
                    <a:pt x="7870" y="11128"/>
                    <a:pt x="7319" y="11178"/>
                    <a:pt x="6767" y="11178"/>
                  </a:cubicBezTo>
                  <a:cubicBezTo>
                    <a:pt x="6696" y="11180"/>
                    <a:pt x="6624" y="11180"/>
                    <a:pt x="6553" y="11180"/>
                  </a:cubicBezTo>
                  <a:cubicBezTo>
                    <a:pt x="5326" y="11180"/>
                    <a:pt x="4145" y="10974"/>
                    <a:pt x="3008" y="10476"/>
                  </a:cubicBezTo>
                  <a:cubicBezTo>
                    <a:pt x="2331" y="10201"/>
                    <a:pt x="1704" y="9825"/>
                    <a:pt x="1153" y="9324"/>
                  </a:cubicBezTo>
                  <a:cubicBezTo>
                    <a:pt x="1153" y="9299"/>
                    <a:pt x="1128" y="9273"/>
                    <a:pt x="1103" y="9248"/>
                  </a:cubicBezTo>
                  <a:cubicBezTo>
                    <a:pt x="1128" y="9223"/>
                    <a:pt x="1128" y="9223"/>
                    <a:pt x="1153" y="9198"/>
                  </a:cubicBezTo>
                  <a:cubicBezTo>
                    <a:pt x="1704" y="8747"/>
                    <a:pt x="2306" y="8421"/>
                    <a:pt x="2958" y="8146"/>
                  </a:cubicBezTo>
                  <a:cubicBezTo>
                    <a:pt x="3584" y="7895"/>
                    <a:pt x="4236" y="7745"/>
                    <a:pt x="4912" y="7619"/>
                  </a:cubicBezTo>
                  <a:cubicBezTo>
                    <a:pt x="5288" y="7544"/>
                    <a:pt x="5689" y="7494"/>
                    <a:pt x="6065" y="7469"/>
                  </a:cubicBezTo>
                  <a:lnTo>
                    <a:pt x="6115" y="7469"/>
                  </a:lnTo>
                  <a:cubicBezTo>
                    <a:pt x="5765" y="7745"/>
                    <a:pt x="5589" y="8070"/>
                    <a:pt x="5614" y="8497"/>
                  </a:cubicBezTo>
                  <a:cubicBezTo>
                    <a:pt x="5614" y="8822"/>
                    <a:pt x="5740" y="9073"/>
                    <a:pt x="5990" y="9299"/>
                  </a:cubicBezTo>
                  <a:cubicBezTo>
                    <a:pt x="6211" y="9485"/>
                    <a:pt x="6481" y="9579"/>
                    <a:pt x="6749" y="9579"/>
                  </a:cubicBezTo>
                  <a:cubicBezTo>
                    <a:pt x="7059" y="9579"/>
                    <a:pt x="7366" y="9453"/>
                    <a:pt x="7594" y="9198"/>
                  </a:cubicBezTo>
                  <a:cubicBezTo>
                    <a:pt x="7820" y="8923"/>
                    <a:pt x="7920" y="8597"/>
                    <a:pt x="7845" y="8246"/>
                  </a:cubicBezTo>
                  <a:cubicBezTo>
                    <a:pt x="7795" y="7895"/>
                    <a:pt x="7619" y="7644"/>
                    <a:pt x="7319" y="7444"/>
                  </a:cubicBezTo>
                  <a:close/>
                  <a:moveTo>
                    <a:pt x="6466" y="0"/>
                  </a:moveTo>
                  <a:cubicBezTo>
                    <a:pt x="6441" y="0"/>
                    <a:pt x="6416" y="25"/>
                    <a:pt x="6391" y="75"/>
                  </a:cubicBezTo>
                  <a:cubicBezTo>
                    <a:pt x="6391" y="100"/>
                    <a:pt x="6391" y="126"/>
                    <a:pt x="6391" y="151"/>
                  </a:cubicBezTo>
                  <a:cubicBezTo>
                    <a:pt x="6391" y="276"/>
                    <a:pt x="6391" y="426"/>
                    <a:pt x="6391" y="552"/>
                  </a:cubicBezTo>
                  <a:cubicBezTo>
                    <a:pt x="6416" y="1278"/>
                    <a:pt x="6391" y="2030"/>
                    <a:pt x="6416" y="2757"/>
                  </a:cubicBezTo>
                  <a:cubicBezTo>
                    <a:pt x="6441" y="3208"/>
                    <a:pt x="6466" y="3634"/>
                    <a:pt x="6466" y="4060"/>
                  </a:cubicBezTo>
                  <a:cubicBezTo>
                    <a:pt x="6491" y="4236"/>
                    <a:pt x="6491" y="4386"/>
                    <a:pt x="6491" y="4562"/>
                  </a:cubicBezTo>
                  <a:cubicBezTo>
                    <a:pt x="6491" y="4812"/>
                    <a:pt x="6516" y="5088"/>
                    <a:pt x="6516" y="5364"/>
                  </a:cubicBezTo>
                  <a:cubicBezTo>
                    <a:pt x="6516" y="5364"/>
                    <a:pt x="6516" y="5389"/>
                    <a:pt x="6491" y="5414"/>
                  </a:cubicBezTo>
                  <a:cubicBezTo>
                    <a:pt x="6141" y="5439"/>
                    <a:pt x="5765" y="5464"/>
                    <a:pt x="5389" y="5539"/>
                  </a:cubicBezTo>
                  <a:cubicBezTo>
                    <a:pt x="5389" y="5514"/>
                    <a:pt x="5389" y="5489"/>
                    <a:pt x="5389" y="5464"/>
                  </a:cubicBezTo>
                  <a:cubicBezTo>
                    <a:pt x="5339" y="5263"/>
                    <a:pt x="5313" y="5088"/>
                    <a:pt x="5263" y="4887"/>
                  </a:cubicBezTo>
                  <a:cubicBezTo>
                    <a:pt x="5113" y="4085"/>
                    <a:pt x="4938" y="3283"/>
                    <a:pt x="4787" y="2456"/>
                  </a:cubicBezTo>
                  <a:cubicBezTo>
                    <a:pt x="4712" y="2055"/>
                    <a:pt x="4612" y="1629"/>
                    <a:pt x="4537" y="1203"/>
                  </a:cubicBezTo>
                  <a:cubicBezTo>
                    <a:pt x="4511" y="1153"/>
                    <a:pt x="4511" y="1103"/>
                    <a:pt x="4486" y="1053"/>
                  </a:cubicBezTo>
                  <a:cubicBezTo>
                    <a:pt x="4461" y="1028"/>
                    <a:pt x="4461" y="1003"/>
                    <a:pt x="4411" y="1003"/>
                  </a:cubicBezTo>
                  <a:cubicBezTo>
                    <a:pt x="4386" y="1003"/>
                    <a:pt x="4386" y="1028"/>
                    <a:pt x="4386" y="1053"/>
                  </a:cubicBezTo>
                  <a:cubicBezTo>
                    <a:pt x="4386" y="1103"/>
                    <a:pt x="4386" y="1153"/>
                    <a:pt x="4386" y="1203"/>
                  </a:cubicBezTo>
                  <a:cubicBezTo>
                    <a:pt x="4436" y="1429"/>
                    <a:pt x="4486" y="1679"/>
                    <a:pt x="4511" y="1930"/>
                  </a:cubicBezTo>
                  <a:cubicBezTo>
                    <a:pt x="4762" y="3133"/>
                    <a:pt x="5013" y="4311"/>
                    <a:pt x="5238" y="5514"/>
                  </a:cubicBezTo>
                  <a:cubicBezTo>
                    <a:pt x="5238" y="5539"/>
                    <a:pt x="5238" y="5564"/>
                    <a:pt x="5238" y="5589"/>
                  </a:cubicBezTo>
                  <a:cubicBezTo>
                    <a:pt x="4862" y="5664"/>
                    <a:pt x="4511" y="5790"/>
                    <a:pt x="4161" y="5940"/>
                  </a:cubicBezTo>
                  <a:cubicBezTo>
                    <a:pt x="4136" y="5890"/>
                    <a:pt x="4136" y="5840"/>
                    <a:pt x="4110" y="5815"/>
                  </a:cubicBezTo>
                  <a:cubicBezTo>
                    <a:pt x="3659" y="4612"/>
                    <a:pt x="3233" y="3409"/>
                    <a:pt x="2782" y="2206"/>
                  </a:cubicBezTo>
                  <a:cubicBezTo>
                    <a:pt x="2682" y="1930"/>
                    <a:pt x="2582" y="1679"/>
                    <a:pt x="2481" y="1404"/>
                  </a:cubicBezTo>
                  <a:cubicBezTo>
                    <a:pt x="2456" y="1354"/>
                    <a:pt x="2431" y="1329"/>
                    <a:pt x="2406" y="1278"/>
                  </a:cubicBezTo>
                  <a:cubicBezTo>
                    <a:pt x="2388" y="1261"/>
                    <a:pt x="2371" y="1243"/>
                    <a:pt x="2344" y="1243"/>
                  </a:cubicBezTo>
                  <a:cubicBezTo>
                    <a:pt x="2333" y="1243"/>
                    <a:pt x="2321" y="1246"/>
                    <a:pt x="2306" y="1253"/>
                  </a:cubicBezTo>
                  <a:cubicBezTo>
                    <a:pt x="2306" y="1253"/>
                    <a:pt x="2306" y="1278"/>
                    <a:pt x="2306" y="1278"/>
                  </a:cubicBezTo>
                  <a:cubicBezTo>
                    <a:pt x="2306" y="1329"/>
                    <a:pt x="2306" y="1379"/>
                    <a:pt x="2331" y="1429"/>
                  </a:cubicBezTo>
                  <a:cubicBezTo>
                    <a:pt x="2381" y="1604"/>
                    <a:pt x="2456" y="1805"/>
                    <a:pt x="2532" y="1980"/>
                  </a:cubicBezTo>
                  <a:cubicBezTo>
                    <a:pt x="3008" y="3309"/>
                    <a:pt x="3509" y="4612"/>
                    <a:pt x="3985" y="5940"/>
                  </a:cubicBezTo>
                  <a:cubicBezTo>
                    <a:pt x="4010" y="5940"/>
                    <a:pt x="4010" y="5965"/>
                    <a:pt x="4010" y="5990"/>
                  </a:cubicBezTo>
                  <a:cubicBezTo>
                    <a:pt x="3709" y="6141"/>
                    <a:pt x="3434" y="6291"/>
                    <a:pt x="3133" y="6441"/>
                  </a:cubicBezTo>
                  <a:cubicBezTo>
                    <a:pt x="3133" y="6441"/>
                    <a:pt x="3133" y="6416"/>
                    <a:pt x="3108" y="6391"/>
                  </a:cubicBezTo>
                  <a:cubicBezTo>
                    <a:pt x="2582" y="5589"/>
                    <a:pt x="2080" y="4812"/>
                    <a:pt x="1554" y="4010"/>
                  </a:cubicBezTo>
                  <a:cubicBezTo>
                    <a:pt x="1379" y="3735"/>
                    <a:pt x="1228" y="3484"/>
                    <a:pt x="1053" y="3233"/>
                  </a:cubicBezTo>
                  <a:cubicBezTo>
                    <a:pt x="1028" y="3183"/>
                    <a:pt x="1003" y="3158"/>
                    <a:pt x="953" y="3108"/>
                  </a:cubicBezTo>
                  <a:cubicBezTo>
                    <a:pt x="953" y="3095"/>
                    <a:pt x="940" y="3089"/>
                    <a:pt x="924" y="3089"/>
                  </a:cubicBezTo>
                  <a:cubicBezTo>
                    <a:pt x="909" y="3089"/>
                    <a:pt x="890" y="3095"/>
                    <a:pt x="877" y="3108"/>
                  </a:cubicBezTo>
                  <a:cubicBezTo>
                    <a:pt x="852" y="3133"/>
                    <a:pt x="852" y="3158"/>
                    <a:pt x="877" y="3183"/>
                  </a:cubicBezTo>
                  <a:cubicBezTo>
                    <a:pt x="877" y="3208"/>
                    <a:pt x="877" y="3208"/>
                    <a:pt x="902" y="3233"/>
                  </a:cubicBezTo>
                  <a:cubicBezTo>
                    <a:pt x="927" y="3283"/>
                    <a:pt x="953" y="3334"/>
                    <a:pt x="1003" y="3384"/>
                  </a:cubicBezTo>
                  <a:cubicBezTo>
                    <a:pt x="1654" y="4411"/>
                    <a:pt x="2306" y="5439"/>
                    <a:pt x="2983" y="6466"/>
                  </a:cubicBezTo>
                  <a:cubicBezTo>
                    <a:pt x="2983" y="6492"/>
                    <a:pt x="3008" y="6517"/>
                    <a:pt x="3033" y="6542"/>
                  </a:cubicBezTo>
                  <a:cubicBezTo>
                    <a:pt x="2757" y="6742"/>
                    <a:pt x="2506" y="6943"/>
                    <a:pt x="2256" y="7168"/>
                  </a:cubicBezTo>
                  <a:cubicBezTo>
                    <a:pt x="2231" y="7143"/>
                    <a:pt x="2231" y="7118"/>
                    <a:pt x="2206" y="7093"/>
                  </a:cubicBezTo>
                  <a:cubicBezTo>
                    <a:pt x="1755" y="6617"/>
                    <a:pt x="1278" y="6141"/>
                    <a:pt x="802" y="5664"/>
                  </a:cubicBezTo>
                  <a:cubicBezTo>
                    <a:pt x="602" y="5464"/>
                    <a:pt x="401" y="5263"/>
                    <a:pt x="176" y="5038"/>
                  </a:cubicBezTo>
                  <a:cubicBezTo>
                    <a:pt x="151" y="5013"/>
                    <a:pt x="125" y="5013"/>
                    <a:pt x="100" y="4988"/>
                  </a:cubicBezTo>
                  <a:cubicBezTo>
                    <a:pt x="88" y="4975"/>
                    <a:pt x="75" y="4969"/>
                    <a:pt x="63" y="4969"/>
                  </a:cubicBezTo>
                  <a:cubicBezTo>
                    <a:pt x="50" y="4969"/>
                    <a:pt x="38" y="4975"/>
                    <a:pt x="25" y="4988"/>
                  </a:cubicBezTo>
                  <a:cubicBezTo>
                    <a:pt x="0" y="5013"/>
                    <a:pt x="0" y="5038"/>
                    <a:pt x="25" y="5038"/>
                  </a:cubicBezTo>
                  <a:cubicBezTo>
                    <a:pt x="50" y="5088"/>
                    <a:pt x="75" y="5113"/>
                    <a:pt x="100" y="5138"/>
                  </a:cubicBezTo>
                  <a:cubicBezTo>
                    <a:pt x="251" y="5314"/>
                    <a:pt x="401" y="5489"/>
                    <a:pt x="577" y="5639"/>
                  </a:cubicBezTo>
                  <a:cubicBezTo>
                    <a:pt x="1078" y="6166"/>
                    <a:pt x="1604" y="6692"/>
                    <a:pt x="2105" y="7193"/>
                  </a:cubicBezTo>
                  <a:cubicBezTo>
                    <a:pt x="2131" y="7218"/>
                    <a:pt x="2131" y="7243"/>
                    <a:pt x="2156" y="7268"/>
                  </a:cubicBezTo>
                  <a:cubicBezTo>
                    <a:pt x="2131" y="7294"/>
                    <a:pt x="2105" y="7319"/>
                    <a:pt x="2080" y="7344"/>
                  </a:cubicBezTo>
                  <a:cubicBezTo>
                    <a:pt x="1579" y="7870"/>
                    <a:pt x="1203" y="8446"/>
                    <a:pt x="927" y="9123"/>
                  </a:cubicBezTo>
                  <a:cubicBezTo>
                    <a:pt x="877" y="9248"/>
                    <a:pt x="877" y="9273"/>
                    <a:pt x="953" y="9349"/>
                  </a:cubicBezTo>
                  <a:cubicBezTo>
                    <a:pt x="978" y="9349"/>
                    <a:pt x="978" y="9374"/>
                    <a:pt x="978" y="9374"/>
                  </a:cubicBezTo>
                  <a:cubicBezTo>
                    <a:pt x="1103" y="9474"/>
                    <a:pt x="1228" y="9599"/>
                    <a:pt x="1354" y="9700"/>
                  </a:cubicBezTo>
                  <a:cubicBezTo>
                    <a:pt x="1880" y="10126"/>
                    <a:pt x="2481" y="10451"/>
                    <a:pt x="3133" y="10702"/>
                  </a:cubicBezTo>
                  <a:cubicBezTo>
                    <a:pt x="3158" y="10727"/>
                    <a:pt x="3158" y="10727"/>
                    <a:pt x="3183" y="10752"/>
                  </a:cubicBezTo>
                  <a:cubicBezTo>
                    <a:pt x="3183" y="10777"/>
                    <a:pt x="3183" y="10777"/>
                    <a:pt x="3183" y="10802"/>
                  </a:cubicBezTo>
                  <a:cubicBezTo>
                    <a:pt x="3083" y="10978"/>
                    <a:pt x="3008" y="11178"/>
                    <a:pt x="2933" y="11354"/>
                  </a:cubicBezTo>
                  <a:cubicBezTo>
                    <a:pt x="2857" y="11529"/>
                    <a:pt x="2782" y="11705"/>
                    <a:pt x="2707" y="11880"/>
                  </a:cubicBezTo>
                  <a:cubicBezTo>
                    <a:pt x="2682" y="11930"/>
                    <a:pt x="2682" y="11955"/>
                    <a:pt x="2682" y="11980"/>
                  </a:cubicBezTo>
                  <a:cubicBezTo>
                    <a:pt x="2682" y="12005"/>
                    <a:pt x="2682" y="12030"/>
                    <a:pt x="2707" y="12030"/>
                  </a:cubicBezTo>
                  <a:cubicBezTo>
                    <a:pt x="2715" y="12039"/>
                    <a:pt x="2724" y="12042"/>
                    <a:pt x="2731" y="12042"/>
                  </a:cubicBezTo>
                  <a:cubicBezTo>
                    <a:pt x="2746" y="12042"/>
                    <a:pt x="2757" y="12030"/>
                    <a:pt x="2757" y="12030"/>
                  </a:cubicBezTo>
                  <a:cubicBezTo>
                    <a:pt x="2782" y="12005"/>
                    <a:pt x="2782" y="11980"/>
                    <a:pt x="2807" y="11980"/>
                  </a:cubicBezTo>
                  <a:cubicBezTo>
                    <a:pt x="2832" y="11930"/>
                    <a:pt x="2857" y="11880"/>
                    <a:pt x="2857" y="11855"/>
                  </a:cubicBezTo>
                  <a:cubicBezTo>
                    <a:pt x="3008" y="11529"/>
                    <a:pt x="3158" y="11203"/>
                    <a:pt x="3308" y="10877"/>
                  </a:cubicBezTo>
                  <a:cubicBezTo>
                    <a:pt x="3334" y="10852"/>
                    <a:pt x="3334" y="10827"/>
                    <a:pt x="3359" y="10802"/>
                  </a:cubicBezTo>
                  <a:cubicBezTo>
                    <a:pt x="3384" y="10802"/>
                    <a:pt x="3409" y="10827"/>
                    <a:pt x="3434" y="10827"/>
                  </a:cubicBezTo>
                  <a:cubicBezTo>
                    <a:pt x="4110" y="11078"/>
                    <a:pt x="4837" y="11228"/>
                    <a:pt x="5564" y="11304"/>
                  </a:cubicBezTo>
                  <a:cubicBezTo>
                    <a:pt x="5890" y="11329"/>
                    <a:pt x="6216" y="11329"/>
                    <a:pt x="6542" y="11354"/>
                  </a:cubicBezTo>
                  <a:lnTo>
                    <a:pt x="6592" y="11354"/>
                  </a:lnTo>
                  <a:cubicBezTo>
                    <a:pt x="6617" y="11379"/>
                    <a:pt x="6617" y="11404"/>
                    <a:pt x="6617" y="11404"/>
                  </a:cubicBezTo>
                  <a:cubicBezTo>
                    <a:pt x="6617" y="11730"/>
                    <a:pt x="6617" y="12030"/>
                    <a:pt x="6642" y="12331"/>
                  </a:cubicBezTo>
                  <a:cubicBezTo>
                    <a:pt x="6642" y="12657"/>
                    <a:pt x="6642" y="12983"/>
                    <a:pt x="6667" y="13284"/>
                  </a:cubicBezTo>
                  <a:cubicBezTo>
                    <a:pt x="6667" y="13384"/>
                    <a:pt x="6692" y="13509"/>
                    <a:pt x="6692" y="13609"/>
                  </a:cubicBezTo>
                  <a:cubicBezTo>
                    <a:pt x="6692" y="13634"/>
                    <a:pt x="6692" y="13659"/>
                    <a:pt x="6717" y="13685"/>
                  </a:cubicBezTo>
                  <a:cubicBezTo>
                    <a:pt x="6717" y="13685"/>
                    <a:pt x="6742" y="13710"/>
                    <a:pt x="6742" y="13710"/>
                  </a:cubicBezTo>
                  <a:cubicBezTo>
                    <a:pt x="6767" y="13710"/>
                    <a:pt x="6792" y="13685"/>
                    <a:pt x="6792" y="13685"/>
                  </a:cubicBezTo>
                  <a:cubicBezTo>
                    <a:pt x="6817" y="13634"/>
                    <a:pt x="6817" y="13609"/>
                    <a:pt x="6817" y="13584"/>
                  </a:cubicBezTo>
                  <a:cubicBezTo>
                    <a:pt x="6817" y="13309"/>
                    <a:pt x="6817" y="13058"/>
                    <a:pt x="6817" y="12807"/>
                  </a:cubicBezTo>
                  <a:cubicBezTo>
                    <a:pt x="6792" y="12356"/>
                    <a:pt x="6792" y="11905"/>
                    <a:pt x="6767" y="11429"/>
                  </a:cubicBezTo>
                  <a:cubicBezTo>
                    <a:pt x="6767" y="11404"/>
                    <a:pt x="6767" y="11379"/>
                    <a:pt x="6767" y="11354"/>
                  </a:cubicBezTo>
                  <a:cubicBezTo>
                    <a:pt x="8020" y="11329"/>
                    <a:pt x="9198" y="11103"/>
                    <a:pt x="10351" y="10652"/>
                  </a:cubicBezTo>
                  <a:cubicBezTo>
                    <a:pt x="10376" y="10677"/>
                    <a:pt x="10376" y="10702"/>
                    <a:pt x="10401" y="10727"/>
                  </a:cubicBezTo>
                  <a:cubicBezTo>
                    <a:pt x="10552" y="11053"/>
                    <a:pt x="10702" y="11379"/>
                    <a:pt x="10852" y="11705"/>
                  </a:cubicBezTo>
                  <a:cubicBezTo>
                    <a:pt x="10877" y="11730"/>
                    <a:pt x="10902" y="11780"/>
                    <a:pt x="10928" y="11830"/>
                  </a:cubicBezTo>
                  <a:cubicBezTo>
                    <a:pt x="10945" y="11848"/>
                    <a:pt x="10963" y="11865"/>
                    <a:pt x="10981" y="11865"/>
                  </a:cubicBezTo>
                  <a:cubicBezTo>
                    <a:pt x="10988" y="11865"/>
                    <a:pt x="10995" y="11862"/>
                    <a:pt x="11003" y="11855"/>
                  </a:cubicBezTo>
                  <a:cubicBezTo>
                    <a:pt x="11028" y="11805"/>
                    <a:pt x="11028" y="11805"/>
                    <a:pt x="11003" y="11755"/>
                  </a:cubicBezTo>
                  <a:cubicBezTo>
                    <a:pt x="11003" y="11705"/>
                    <a:pt x="10978" y="11654"/>
                    <a:pt x="10953" y="11604"/>
                  </a:cubicBezTo>
                  <a:cubicBezTo>
                    <a:pt x="10802" y="11304"/>
                    <a:pt x="10652" y="10978"/>
                    <a:pt x="10527" y="10652"/>
                  </a:cubicBezTo>
                  <a:cubicBezTo>
                    <a:pt x="10501" y="10627"/>
                    <a:pt x="10501" y="10602"/>
                    <a:pt x="10476" y="10577"/>
                  </a:cubicBezTo>
                  <a:cubicBezTo>
                    <a:pt x="10527" y="10577"/>
                    <a:pt x="10527" y="10552"/>
                    <a:pt x="10552" y="10552"/>
                  </a:cubicBezTo>
                  <a:cubicBezTo>
                    <a:pt x="10852" y="10426"/>
                    <a:pt x="11128" y="10276"/>
                    <a:pt x="11404" y="10126"/>
                  </a:cubicBezTo>
                  <a:cubicBezTo>
                    <a:pt x="11880" y="9825"/>
                    <a:pt x="12306" y="9499"/>
                    <a:pt x="12682" y="9098"/>
                  </a:cubicBezTo>
                  <a:cubicBezTo>
                    <a:pt x="12732" y="9048"/>
                    <a:pt x="12782" y="8973"/>
                    <a:pt x="12832" y="8923"/>
                  </a:cubicBezTo>
                  <a:cubicBezTo>
                    <a:pt x="12882" y="8872"/>
                    <a:pt x="12882" y="8822"/>
                    <a:pt x="12857" y="8772"/>
                  </a:cubicBezTo>
                  <a:cubicBezTo>
                    <a:pt x="12807" y="8697"/>
                    <a:pt x="12757" y="8622"/>
                    <a:pt x="12707" y="8547"/>
                  </a:cubicBezTo>
                  <a:cubicBezTo>
                    <a:pt x="12406" y="8070"/>
                    <a:pt x="12030" y="7644"/>
                    <a:pt x="11629" y="7243"/>
                  </a:cubicBezTo>
                  <a:cubicBezTo>
                    <a:pt x="11604" y="7243"/>
                    <a:pt x="11579" y="7218"/>
                    <a:pt x="11554" y="7193"/>
                  </a:cubicBezTo>
                  <a:cubicBezTo>
                    <a:pt x="11579" y="7168"/>
                    <a:pt x="11604" y="7143"/>
                    <a:pt x="11604" y="7118"/>
                  </a:cubicBezTo>
                  <a:cubicBezTo>
                    <a:pt x="11855" y="6817"/>
                    <a:pt x="12080" y="6517"/>
                    <a:pt x="12331" y="6216"/>
                  </a:cubicBezTo>
                  <a:cubicBezTo>
                    <a:pt x="12582" y="5890"/>
                    <a:pt x="12832" y="5564"/>
                    <a:pt x="13058" y="5238"/>
                  </a:cubicBezTo>
                  <a:cubicBezTo>
                    <a:pt x="13108" y="5163"/>
                    <a:pt x="13158" y="5088"/>
                    <a:pt x="13208" y="5013"/>
                  </a:cubicBezTo>
                  <a:cubicBezTo>
                    <a:pt x="13233" y="4988"/>
                    <a:pt x="13233" y="4963"/>
                    <a:pt x="13208" y="4938"/>
                  </a:cubicBezTo>
                  <a:cubicBezTo>
                    <a:pt x="13201" y="4930"/>
                    <a:pt x="13194" y="4927"/>
                    <a:pt x="13186" y="4927"/>
                  </a:cubicBezTo>
                  <a:cubicBezTo>
                    <a:pt x="13169" y="4927"/>
                    <a:pt x="13151" y="4945"/>
                    <a:pt x="13133" y="4963"/>
                  </a:cubicBezTo>
                  <a:cubicBezTo>
                    <a:pt x="13033" y="5063"/>
                    <a:pt x="12958" y="5138"/>
                    <a:pt x="12882" y="5238"/>
                  </a:cubicBezTo>
                  <a:cubicBezTo>
                    <a:pt x="12431" y="5815"/>
                    <a:pt x="11955" y="6416"/>
                    <a:pt x="11504" y="7018"/>
                  </a:cubicBezTo>
                  <a:cubicBezTo>
                    <a:pt x="11479" y="7043"/>
                    <a:pt x="11454" y="7068"/>
                    <a:pt x="11454" y="7068"/>
                  </a:cubicBezTo>
                  <a:cubicBezTo>
                    <a:pt x="11153" y="6867"/>
                    <a:pt x="10877" y="6667"/>
                    <a:pt x="10577" y="6466"/>
                  </a:cubicBezTo>
                  <a:cubicBezTo>
                    <a:pt x="10577" y="6441"/>
                    <a:pt x="10602" y="6416"/>
                    <a:pt x="10602" y="6391"/>
                  </a:cubicBezTo>
                  <a:cubicBezTo>
                    <a:pt x="11128" y="5288"/>
                    <a:pt x="11654" y="4161"/>
                    <a:pt x="12156" y="3058"/>
                  </a:cubicBezTo>
                  <a:cubicBezTo>
                    <a:pt x="12231" y="2933"/>
                    <a:pt x="12281" y="2832"/>
                    <a:pt x="12331" y="2707"/>
                  </a:cubicBezTo>
                  <a:cubicBezTo>
                    <a:pt x="12331" y="2682"/>
                    <a:pt x="12331" y="2632"/>
                    <a:pt x="12331" y="2607"/>
                  </a:cubicBezTo>
                  <a:cubicBezTo>
                    <a:pt x="12331" y="2607"/>
                    <a:pt x="12331" y="2582"/>
                    <a:pt x="12306" y="2582"/>
                  </a:cubicBezTo>
                  <a:cubicBezTo>
                    <a:pt x="12306" y="2569"/>
                    <a:pt x="12300" y="2563"/>
                    <a:pt x="12290" y="2563"/>
                  </a:cubicBezTo>
                  <a:cubicBezTo>
                    <a:pt x="12281" y="2563"/>
                    <a:pt x="12268" y="2569"/>
                    <a:pt x="12256" y="2582"/>
                  </a:cubicBezTo>
                  <a:cubicBezTo>
                    <a:pt x="12231" y="2582"/>
                    <a:pt x="12231" y="2607"/>
                    <a:pt x="12206" y="2632"/>
                  </a:cubicBezTo>
                  <a:cubicBezTo>
                    <a:pt x="12156" y="2732"/>
                    <a:pt x="12105" y="2832"/>
                    <a:pt x="12055" y="2933"/>
                  </a:cubicBezTo>
                  <a:cubicBezTo>
                    <a:pt x="11529" y="4060"/>
                    <a:pt x="11003" y="5188"/>
                    <a:pt x="10476" y="6316"/>
                  </a:cubicBezTo>
                  <a:cubicBezTo>
                    <a:pt x="10451" y="6341"/>
                    <a:pt x="10451" y="6366"/>
                    <a:pt x="10426" y="6391"/>
                  </a:cubicBezTo>
                  <a:cubicBezTo>
                    <a:pt x="10075" y="6191"/>
                    <a:pt x="9725" y="6015"/>
                    <a:pt x="9349" y="5865"/>
                  </a:cubicBezTo>
                  <a:cubicBezTo>
                    <a:pt x="9349" y="5840"/>
                    <a:pt x="9349" y="5815"/>
                    <a:pt x="9349" y="5790"/>
                  </a:cubicBezTo>
                  <a:cubicBezTo>
                    <a:pt x="9750" y="4436"/>
                    <a:pt x="10176" y="3083"/>
                    <a:pt x="10577" y="1730"/>
                  </a:cubicBezTo>
                  <a:cubicBezTo>
                    <a:pt x="10627" y="1579"/>
                    <a:pt x="10652" y="1404"/>
                    <a:pt x="10702" y="1228"/>
                  </a:cubicBezTo>
                  <a:cubicBezTo>
                    <a:pt x="10727" y="1203"/>
                    <a:pt x="10727" y="1153"/>
                    <a:pt x="10702" y="1103"/>
                  </a:cubicBezTo>
                  <a:cubicBezTo>
                    <a:pt x="10677" y="1103"/>
                    <a:pt x="10652" y="1103"/>
                    <a:pt x="10627" y="1128"/>
                  </a:cubicBezTo>
                  <a:cubicBezTo>
                    <a:pt x="10602" y="1178"/>
                    <a:pt x="10602" y="1203"/>
                    <a:pt x="10577" y="1228"/>
                  </a:cubicBezTo>
                  <a:cubicBezTo>
                    <a:pt x="10527" y="1404"/>
                    <a:pt x="10476" y="1579"/>
                    <a:pt x="10426" y="1755"/>
                  </a:cubicBezTo>
                  <a:cubicBezTo>
                    <a:pt x="10025" y="3083"/>
                    <a:pt x="9624" y="4411"/>
                    <a:pt x="9223" y="5740"/>
                  </a:cubicBezTo>
                  <a:cubicBezTo>
                    <a:pt x="9198" y="5765"/>
                    <a:pt x="9198" y="5790"/>
                    <a:pt x="9198" y="5815"/>
                  </a:cubicBezTo>
                  <a:cubicBezTo>
                    <a:pt x="8797" y="5664"/>
                    <a:pt x="8396" y="5564"/>
                    <a:pt x="7995" y="5489"/>
                  </a:cubicBezTo>
                  <a:cubicBezTo>
                    <a:pt x="7995" y="5464"/>
                    <a:pt x="7970" y="5464"/>
                    <a:pt x="7995" y="5439"/>
                  </a:cubicBezTo>
                  <a:cubicBezTo>
                    <a:pt x="8045" y="5063"/>
                    <a:pt x="8095" y="4687"/>
                    <a:pt x="8146" y="4311"/>
                  </a:cubicBezTo>
                  <a:cubicBezTo>
                    <a:pt x="8221" y="3910"/>
                    <a:pt x="8271" y="3509"/>
                    <a:pt x="8321" y="3133"/>
                  </a:cubicBezTo>
                  <a:cubicBezTo>
                    <a:pt x="8371" y="2732"/>
                    <a:pt x="8446" y="2331"/>
                    <a:pt x="8496" y="1930"/>
                  </a:cubicBezTo>
                  <a:cubicBezTo>
                    <a:pt x="8522" y="1755"/>
                    <a:pt x="8547" y="1554"/>
                    <a:pt x="8572" y="1379"/>
                  </a:cubicBezTo>
                  <a:cubicBezTo>
                    <a:pt x="8572" y="1354"/>
                    <a:pt x="8572" y="1329"/>
                    <a:pt x="8572" y="1304"/>
                  </a:cubicBezTo>
                  <a:cubicBezTo>
                    <a:pt x="8572" y="1278"/>
                    <a:pt x="8547" y="1253"/>
                    <a:pt x="8522" y="1253"/>
                  </a:cubicBezTo>
                  <a:cubicBezTo>
                    <a:pt x="8496" y="1253"/>
                    <a:pt x="8471" y="1278"/>
                    <a:pt x="8471" y="1278"/>
                  </a:cubicBezTo>
                  <a:cubicBezTo>
                    <a:pt x="8446" y="1304"/>
                    <a:pt x="8446" y="1329"/>
                    <a:pt x="8446" y="1354"/>
                  </a:cubicBezTo>
                  <a:cubicBezTo>
                    <a:pt x="8396" y="1529"/>
                    <a:pt x="8371" y="1679"/>
                    <a:pt x="8346" y="1855"/>
                  </a:cubicBezTo>
                  <a:cubicBezTo>
                    <a:pt x="8271" y="2356"/>
                    <a:pt x="8196" y="2857"/>
                    <a:pt x="8121" y="3384"/>
                  </a:cubicBezTo>
                  <a:cubicBezTo>
                    <a:pt x="8045" y="4010"/>
                    <a:pt x="7945" y="4637"/>
                    <a:pt x="7845" y="5288"/>
                  </a:cubicBezTo>
                  <a:cubicBezTo>
                    <a:pt x="7845" y="5339"/>
                    <a:pt x="7845" y="5414"/>
                    <a:pt x="7820" y="5464"/>
                  </a:cubicBezTo>
                  <a:cubicBezTo>
                    <a:pt x="7545" y="5427"/>
                    <a:pt x="7269" y="5404"/>
                    <a:pt x="6984" y="5404"/>
                  </a:cubicBezTo>
                  <a:cubicBezTo>
                    <a:pt x="6880" y="5404"/>
                    <a:pt x="6774" y="5407"/>
                    <a:pt x="6667" y="5414"/>
                  </a:cubicBezTo>
                  <a:cubicBezTo>
                    <a:pt x="6667" y="5364"/>
                    <a:pt x="6667" y="5339"/>
                    <a:pt x="6667" y="5314"/>
                  </a:cubicBezTo>
                  <a:cubicBezTo>
                    <a:pt x="6642" y="4913"/>
                    <a:pt x="6642" y="4512"/>
                    <a:pt x="6642" y="4111"/>
                  </a:cubicBezTo>
                  <a:cubicBezTo>
                    <a:pt x="6617" y="3735"/>
                    <a:pt x="6617" y="3334"/>
                    <a:pt x="6592" y="2933"/>
                  </a:cubicBezTo>
                  <a:cubicBezTo>
                    <a:pt x="6592" y="2431"/>
                    <a:pt x="6567" y="1930"/>
                    <a:pt x="6567" y="1429"/>
                  </a:cubicBezTo>
                  <a:cubicBezTo>
                    <a:pt x="6567" y="1153"/>
                    <a:pt x="6567" y="877"/>
                    <a:pt x="6567" y="577"/>
                  </a:cubicBezTo>
                  <a:cubicBezTo>
                    <a:pt x="6567" y="451"/>
                    <a:pt x="6567" y="301"/>
                    <a:pt x="6542" y="176"/>
                  </a:cubicBezTo>
                  <a:cubicBezTo>
                    <a:pt x="6542" y="126"/>
                    <a:pt x="6542" y="100"/>
                    <a:pt x="6542" y="75"/>
                  </a:cubicBezTo>
                  <a:cubicBezTo>
                    <a:pt x="6516" y="25"/>
                    <a:pt x="6491" y="0"/>
                    <a:pt x="6466"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35"/>
            <p:cNvSpPr/>
            <p:nvPr/>
          </p:nvSpPr>
          <p:spPr>
            <a:xfrm>
              <a:off x="1255081" y="1283024"/>
              <a:ext cx="44610" cy="39219"/>
            </a:xfrm>
            <a:custGeom>
              <a:rect b="b" l="l" r="r" t="t"/>
              <a:pathLst>
                <a:path extrusionOk="0" h="662" w="753">
                  <a:moveTo>
                    <a:pt x="251" y="0"/>
                  </a:moveTo>
                  <a:cubicBezTo>
                    <a:pt x="101" y="50"/>
                    <a:pt x="1" y="201"/>
                    <a:pt x="126" y="351"/>
                  </a:cubicBezTo>
                  <a:cubicBezTo>
                    <a:pt x="151" y="376"/>
                    <a:pt x="176" y="451"/>
                    <a:pt x="226" y="501"/>
                  </a:cubicBezTo>
                  <a:cubicBezTo>
                    <a:pt x="251" y="526"/>
                    <a:pt x="277" y="577"/>
                    <a:pt x="327" y="602"/>
                  </a:cubicBezTo>
                  <a:cubicBezTo>
                    <a:pt x="368" y="643"/>
                    <a:pt x="425" y="662"/>
                    <a:pt x="480" y="662"/>
                  </a:cubicBezTo>
                  <a:cubicBezTo>
                    <a:pt x="525" y="662"/>
                    <a:pt x="569" y="649"/>
                    <a:pt x="602" y="627"/>
                  </a:cubicBezTo>
                  <a:cubicBezTo>
                    <a:pt x="703" y="551"/>
                    <a:pt x="753" y="476"/>
                    <a:pt x="728" y="351"/>
                  </a:cubicBezTo>
                  <a:cubicBezTo>
                    <a:pt x="703" y="176"/>
                    <a:pt x="502" y="0"/>
                    <a:pt x="302"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2" name="Google Shape;682;p35"/>
          <p:cNvGrpSpPr/>
          <p:nvPr/>
        </p:nvGrpSpPr>
        <p:grpSpPr>
          <a:xfrm>
            <a:off x="713100" y="3289514"/>
            <a:ext cx="1001702" cy="1123436"/>
            <a:chOff x="713100" y="3289514"/>
            <a:chExt cx="1001702" cy="1123436"/>
          </a:xfrm>
        </p:grpSpPr>
        <p:grpSp>
          <p:nvGrpSpPr>
            <p:cNvPr id="683" name="Google Shape;683;p35"/>
            <p:cNvGrpSpPr/>
            <p:nvPr/>
          </p:nvGrpSpPr>
          <p:grpSpPr>
            <a:xfrm>
              <a:off x="744600" y="3780875"/>
              <a:ext cx="107951" cy="88037"/>
              <a:chOff x="744600" y="3780875"/>
              <a:chExt cx="107951" cy="88037"/>
            </a:xfrm>
          </p:grpSpPr>
          <p:sp>
            <p:nvSpPr>
              <p:cNvPr id="684" name="Google Shape;684;p35"/>
              <p:cNvSpPr/>
              <p:nvPr/>
            </p:nvSpPr>
            <p:spPr>
              <a:xfrm>
                <a:off x="801401" y="3812620"/>
                <a:ext cx="51150" cy="56292"/>
              </a:xfrm>
              <a:custGeom>
                <a:rect b="b" l="l" r="r" t="t"/>
                <a:pathLst>
                  <a:path extrusionOk="0" h="928" w="853">
                    <a:moveTo>
                      <a:pt x="827" y="0"/>
                    </a:moveTo>
                    <a:cubicBezTo>
                      <a:pt x="802" y="0"/>
                      <a:pt x="752" y="0"/>
                      <a:pt x="752" y="25"/>
                    </a:cubicBezTo>
                    <a:cubicBezTo>
                      <a:pt x="677" y="100"/>
                      <a:pt x="627" y="150"/>
                      <a:pt x="576" y="226"/>
                    </a:cubicBezTo>
                    <a:cubicBezTo>
                      <a:pt x="576" y="226"/>
                      <a:pt x="551" y="226"/>
                      <a:pt x="551" y="251"/>
                    </a:cubicBezTo>
                    <a:lnTo>
                      <a:pt x="551" y="226"/>
                    </a:lnTo>
                    <a:cubicBezTo>
                      <a:pt x="526" y="276"/>
                      <a:pt x="501" y="301"/>
                      <a:pt x="451" y="351"/>
                    </a:cubicBezTo>
                    <a:cubicBezTo>
                      <a:pt x="376" y="426"/>
                      <a:pt x="301" y="526"/>
                      <a:pt x="226" y="627"/>
                    </a:cubicBezTo>
                    <a:cubicBezTo>
                      <a:pt x="175" y="652"/>
                      <a:pt x="125" y="702"/>
                      <a:pt x="100" y="752"/>
                    </a:cubicBezTo>
                    <a:cubicBezTo>
                      <a:pt x="75" y="777"/>
                      <a:pt x="50" y="802"/>
                      <a:pt x="25" y="827"/>
                    </a:cubicBezTo>
                    <a:cubicBezTo>
                      <a:pt x="25" y="827"/>
                      <a:pt x="0" y="852"/>
                      <a:pt x="0" y="877"/>
                    </a:cubicBezTo>
                    <a:cubicBezTo>
                      <a:pt x="0" y="902"/>
                      <a:pt x="25" y="927"/>
                      <a:pt x="50" y="927"/>
                    </a:cubicBezTo>
                    <a:cubicBezTo>
                      <a:pt x="75" y="927"/>
                      <a:pt x="75" y="927"/>
                      <a:pt x="100" y="902"/>
                    </a:cubicBezTo>
                    <a:cubicBezTo>
                      <a:pt x="100" y="902"/>
                      <a:pt x="125" y="877"/>
                      <a:pt x="125" y="877"/>
                    </a:cubicBezTo>
                    <a:cubicBezTo>
                      <a:pt x="150" y="852"/>
                      <a:pt x="175" y="827"/>
                      <a:pt x="201" y="802"/>
                    </a:cubicBezTo>
                    <a:cubicBezTo>
                      <a:pt x="251" y="752"/>
                      <a:pt x="326" y="702"/>
                      <a:pt x="376" y="627"/>
                    </a:cubicBezTo>
                    <a:cubicBezTo>
                      <a:pt x="526" y="451"/>
                      <a:pt x="677" y="276"/>
                      <a:pt x="827" y="100"/>
                    </a:cubicBezTo>
                    <a:cubicBezTo>
                      <a:pt x="852" y="75"/>
                      <a:pt x="852" y="25"/>
                      <a:pt x="82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35"/>
              <p:cNvSpPr/>
              <p:nvPr/>
            </p:nvSpPr>
            <p:spPr>
              <a:xfrm>
                <a:off x="791192" y="3809264"/>
                <a:ext cx="42155" cy="49802"/>
              </a:xfrm>
              <a:custGeom>
                <a:rect b="b" l="l" r="r" t="t"/>
                <a:pathLst>
                  <a:path extrusionOk="0" h="821" w="703">
                    <a:moveTo>
                      <a:pt x="615" y="0"/>
                    </a:moveTo>
                    <a:cubicBezTo>
                      <a:pt x="602" y="0"/>
                      <a:pt x="590" y="6"/>
                      <a:pt x="577" y="19"/>
                    </a:cubicBezTo>
                    <a:cubicBezTo>
                      <a:pt x="552" y="69"/>
                      <a:pt x="502" y="119"/>
                      <a:pt x="452" y="169"/>
                    </a:cubicBezTo>
                    <a:cubicBezTo>
                      <a:pt x="402" y="269"/>
                      <a:pt x="327" y="345"/>
                      <a:pt x="252" y="445"/>
                    </a:cubicBezTo>
                    <a:cubicBezTo>
                      <a:pt x="226" y="470"/>
                      <a:pt x="176" y="520"/>
                      <a:pt x="151" y="570"/>
                    </a:cubicBezTo>
                    <a:cubicBezTo>
                      <a:pt x="126" y="620"/>
                      <a:pt x="76" y="645"/>
                      <a:pt x="51" y="696"/>
                    </a:cubicBezTo>
                    <a:cubicBezTo>
                      <a:pt x="26" y="696"/>
                      <a:pt x="26" y="721"/>
                      <a:pt x="1" y="746"/>
                    </a:cubicBezTo>
                    <a:cubicBezTo>
                      <a:pt x="1" y="746"/>
                      <a:pt x="1" y="796"/>
                      <a:pt x="1" y="796"/>
                    </a:cubicBezTo>
                    <a:cubicBezTo>
                      <a:pt x="26" y="821"/>
                      <a:pt x="26" y="821"/>
                      <a:pt x="51" y="821"/>
                    </a:cubicBezTo>
                    <a:lnTo>
                      <a:pt x="76" y="821"/>
                    </a:lnTo>
                    <a:cubicBezTo>
                      <a:pt x="101" y="796"/>
                      <a:pt x="101" y="771"/>
                      <a:pt x="126" y="771"/>
                    </a:cubicBezTo>
                    <a:cubicBezTo>
                      <a:pt x="151" y="746"/>
                      <a:pt x="151" y="746"/>
                      <a:pt x="176" y="721"/>
                    </a:cubicBezTo>
                    <a:cubicBezTo>
                      <a:pt x="201" y="696"/>
                      <a:pt x="226" y="645"/>
                      <a:pt x="252" y="620"/>
                    </a:cubicBezTo>
                    <a:cubicBezTo>
                      <a:pt x="327" y="520"/>
                      <a:pt x="402" y="445"/>
                      <a:pt x="452" y="345"/>
                    </a:cubicBezTo>
                    <a:cubicBezTo>
                      <a:pt x="527" y="269"/>
                      <a:pt x="602" y="169"/>
                      <a:pt x="678" y="94"/>
                    </a:cubicBezTo>
                    <a:cubicBezTo>
                      <a:pt x="703" y="69"/>
                      <a:pt x="678" y="44"/>
                      <a:pt x="653" y="19"/>
                    </a:cubicBezTo>
                    <a:cubicBezTo>
                      <a:pt x="640" y="6"/>
                      <a:pt x="627" y="0"/>
                      <a:pt x="61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35"/>
              <p:cNvSpPr/>
              <p:nvPr/>
            </p:nvSpPr>
            <p:spPr>
              <a:xfrm>
                <a:off x="781300" y="3797975"/>
                <a:ext cx="42150" cy="49800"/>
              </a:xfrm>
              <a:custGeom>
                <a:rect b="b" l="l" r="r" t="t"/>
                <a:pathLst>
                  <a:path extrusionOk="0" h="878" w="678">
                    <a:moveTo>
                      <a:pt x="652" y="0"/>
                    </a:moveTo>
                    <a:cubicBezTo>
                      <a:pt x="627" y="0"/>
                      <a:pt x="602" y="0"/>
                      <a:pt x="577" y="25"/>
                    </a:cubicBezTo>
                    <a:cubicBezTo>
                      <a:pt x="552" y="75"/>
                      <a:pt x="502" y="100"/>
                      <a:pt x="477" y="151"/>
                    </a:cubicBezTo>
                    <a:cubicBezTo>
                      <a:pt x="427" y="201"/>
                      <a:pt x="402" y="251"/>
                      <a:pt x="351" y="301"/>
                    </a:cubicBezTo>
                    <a:cubicBezTo>
                      <a:pt x="301" y="401"/>
                      <a:pt x="226" y="476"/>
                      <a:pt x="176" y="577"/>
                    </a:cubicBezTo>
                    <a:cubicBezTo>
                      <a:pt x="151" y="602"/>
                      <a:pt x="126" y="652"/>
                      <a:pt x="76" y="702"/>
                    </a:cubicBezTo>
                    <a:cubicBezTo>
                      <a:pt x="76" y="727"/>
                      <a:pt x="51" y="727"/>
                      <a:pt x="26" y="752"/>
                    </a:cubicBezTo>
                    <a:cubicBezTo>
                      <a:pt x="26" y="777"/>
                      <a:pt x="1" y="802"/>
                      <a:pt x="1" y="827"/>
                    </a:cubicBezTo>
                    <a:cubicBezTo>
                      <a:pt x="26" y="852"/>
                      <a:pt x="26" y="852"/>
                      <a:pt x="26" y="852"/>
                    </a:cubicBezTo>
                    <a:cubicBezTo>
                      <a:pt x="51" y="877"/>
                      <a:pt x="51" y="877"/>
                      <a:pt x="51" y="877"/>
                    </a:cubicBezTo>
                    <a:lnTo>
                      <a:pt x="76" y="877"/>
                    </a:lnTo>
                    <a:cubicBezTo>
                      <a:pt x="76" y="877"/>
                      <a:pt x="101" y="852"/>
                      <a:pt x="101" y="852"/>
                    </a:cubicBezTo>
                    <a:cubicBezTo>
                      <a:pt x="126" y="827"/>
                      <a:pt x="126" y="827"/>
                      <a:pt x="126" y="802"/>
                    </a:cubicBezTo>
                    <a:cubicBezTo>
                      <a:pt x="151" y="777"/>
                      <a:pt x="176" y="752"/>
                      <a:pt x="201" y="727"/>
                    </a:cubicBezTo>
                    <a:cubicBezTo>
                      <a:pt x="226" y="677"/>
                      <a:pt x="276" y="627"/>
                      <a:pt x="301" y="577"/>
                    </a:cubicBezTo>
                    <a:cubicBezTo>
                      <a:pt x="351" y="501"/>
                      <a:pt x="427" y="401"/>
                      <a:pt x="477" y="326"/>
                    </a:cubicBezTo>
                    <a:cubicBezTo>
                      <a:pt x="552" y="251"/>
                      <a:pt x="602" y="151"/>
                      <a:pt x="677" y="75"/>
                    </a:cubicBezTo>
                    <a:cubicBezTo>
                      <a:pt x="677" y="50"/>
                      <a:pt x="677" y="25"/>
                      <a:pt x="65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35"/>
              <p:cNvSpPr/>
              <p:nvPr/>
            </p:nvSpPr>
            <p:spPr>
              <a:xfrm>
                <a:off x="773203" y="3794524"/>
                <a:ext cx="33101" cy="47861"/>
              </a:xfrm>
              <a:custGeom>
                <a:rect b="b" l="l" r="r" t="t"/>
                <a:pathLst>
                  <a:path extrusionOk="0" h="789" w="552">
                    <a:moveTo>
                      <a:pt x="500" y="1"/>
                    </a:moveTo>
                    <a:cubicBezTo>
                      <a:pt x="476" y="1"/>
                      <a:pt x="451" y="19"/>
                      <a:pt x="451" y="36"/>
                    </a:cubicBezTo>
                    <a:cubicBezTo>
                      <a:pt x="401" y="86"/>
                      <a:pt x="351" y="162"/>
                      <a:pt x="326" y="237"/>
                    </a:cubicBezTo>
                    <a:cubicBezTo>
                      <a:pt x="251" y="312"/>
                      <a:pt x="201" y="412"/>
                      <a:pt x="125" y="512"/>
                    </a:cubicBezTo>
                    <a:cubicBezTo>
                      <a:pt x="100" y="563"/>
                      <a:pt x="75" y="613"/>
                      <a:pt x="50" y="663"/>
                    </a:cubicBezTo>
                    <a:cubicBezTo>
                      <a:pt x="25" y="688"/>
                      <a:pt x="0" y="738"/>
                      <a:pt x="25" y="763"/>
                    </a:cubicBezTo>
                    <a:cubicBezTo>
                      <a:pt x="25" y="788"/>
                      <a:pt x="50" y="788"/>
                      <a:pt x="75" y="788"/>
                    </a:cubicBezTo>
                    <a:cubicBezTo>
                      <a:pt x="100" y="788"/>
                      <a:pt x="100" y="788"/>
                      <a:pt x="100" y="763"/>
                    </a:cubicBezTo>
                    <a:cubicBezTo>
                      <a:pt x="100" y="763"/>
                      <a:pt x="100" y="788"/>
                      <a:pt x="100" y="788"/>
                    </a:cubicBezTo>
                    <a:cubicBezTo>
                      <a:pt x="100" y="763"/>
                      <a:pt x="125" y="763"/>
                      <a:pt x="125" y="763"/>
                    </a:cubicBezTo>
                    <a:cubicBezTo>
                      <a:pt x="125" y="738"/>
                      <a:pt x="151" y="738"/>
                      <a:pt x="151" y="713"/>
                    </a:cubicBezTo>
                    <a:cubicBezTo>
                      <a:pt x="151" y="688"/>
                      <a:pt x="176" y="688"/>
                      <a:pt x="176" y="663"/>
                    </a:cubicBezTo>
                    <a:cubicBezTo>
                      <a:pt x="251" y="563"/>
                      <a:pt x="301" y="462"/>
                      <a:pt x="376" y="362"/>
                    </a:cubicBezTo>
                    <a:cubicBezTo>
                      <a:pt x="426" y="262"/>
                      <a:pt x="476" y="187"/>
                      <a:pt x="552" y="86"/>
                    </a:cubicBezTo>
                    <a:cubicBezTo>
                      <a:pt x="552" y="61"/>
                      <a:pt x="552" y="11"/>
                      <a:pt x="526" y="11"/>
                    </a:cubicBezTo>
                    <a:cubicBezTo>
                      <a:pt x="519" y="4"/>
                      <a:pt x="510" y="1"/>
                      <a:pt x="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35"/>
              <p:cNvSpPr/>
              <p:nvPr/>
            </p:nvSpPr>
            <p:spPr>
              <a:xfrm>
                <a:off x="762649" y="3789974"/>
                <a:ext cx="25605" cy="43251"/>
              </a:xfrm>
              <a:custGeom>
                <a:rect b="b" l="l" r="r" t="t"/>
                <a:pathLst>
                  <a:path extrusionOk="0" h="713" w="427">
                    <a:moveTo>
                      <a:pt x="355" y="1"/>
                    </a:moveTo>
                    <a:cubicBezTo>
                      <a:pt x="339" y="1"/>
                      <a:pt x="327" y="18"/>
                      <a:pt x="327" y="36"/>
                    </a:cubicBezTo>
                    <a:cubicBezTo>
                      <a:pt x="301" y="36"/>
                      <a:pt x="301" y="61"/>
                      <a:pt x="276" y="86"/>
                    </a:cubicBezTo>
                    <a:cubicBezTo>
                      <a:pt x="226" y="186"/>
                      <a:pt x="176" y="287"/>
                      <a:pt x="126" y="387"/>
                    </a:cubicBezTo>
                    <a:cubicBezTo>
                      <a:pt x="101" y="412"/>
                      <a:pt x="76" y="462"/>
                      <a:pt x="51" y="512"/>
                    </a:cubicBezTo>
                    <a:cubicBezTo>
                      <a:pt x="26" y="537"/>
                      <a:pt x="26" y="587"/>
                      <a:pt x="1" y="613"/>
                    </a:cubicBezTo>
                    <a:cubicBezTo>
                      <a:pt x="1" y="613"/>
                      <a:pt x="1" y="638"/>
                      <a:pt x="1" y="663"/>
                    </a:cubicBezTo>
                    <a:cubicBezTo>
                      <a:pt x="1" y="663"/>
                      <a:pt x="1" y="688"/>
                      <a:pt x="26" y="688"/>
                    </a:cubicBezTo>
                    <a:cubicBezTo>
                      <a:pt x="26" y="713"/>
                      <a:pt x="51" y="713"/>
                      <a:pt x="51" y="713"/>
                    </a:cubicBezTo>
                    <a:cubicBezTo>
                      <a:pt x="51" y="713"/>
                      <a:pt x="76" y="688"/>
                      <a:pt x="76" y="688"/>
                    </a:cubicBezTo>
                    <a:cubicBezTo>
                      <a:pt x="101" y="663"/>
                      <a:pt x="126" y="638"/>
                      <a:pt x="126" y="613"/>
                    </a:cubicBezTo>
                    <a:cubicBezTo>
                      <a:pt x="151" y="587"/>
                      <a:pt x="151" y="562"/>
                      <a:pt x="176" y="537"/>
                    </a:cubicBezTo>
                    <a:cubicBezTo>
                      <a:pt x="201" y="487"/>
                      <a:pt x="226" y="437"/>
                      <a:pt x="251" y="387"/>
                    </a:cubicBezTo>
                    <a:cubicBezTo>
                      <a:pt x="301" y="287"/>
                      <a:pt x="377" y="186"/>
                      <a:pt x="427" y="86"/>
                    </a:cubicBezTo>
                    <a:cubicBezTo>
                      <a:pt x="427" y="61"/>
                      <a:pt x="427" y="11"/>
                      <a:pt x="377" y="11"/>
                    </a:cubicBezTo>
                    <a:cubicBezTo>
                      <a:pt x="369" y="4"/>
                      <a:pt x="362" y="1"/>
                      <a:pt x="3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35"/>
              <p:cNvSpPr/>
              <p:nvPr/>
            </p:nvSpPr>
            <p:spPr>
              <a:xfrm>
                <a:off x="744675" y="3780875"/>
                <a:ext cx="25600" cy="43249"/>
              </a:xfrm>
              <a:custGeom>
                <a:rect b="b" l="l" r="r" t="t"/>
                <a:pathLst>
                  <a:path extrusionOk="0" h="788" w="428">
                    <a:moveTo>
                      <a:pt x="350" y="0"/>
                    </a:moveTo>
                    <a:cubicBezTo>
                      <a:pt x="327" y="0"/>
                      <a:pt x="302" y="18"/>
                      <a:pt x="302" y="36"/>
                    </a:cubicBezTo>
                    <a:cubicBezTo>
                      <a:pt x="302" y="36"/>
                      <a:pt x="277" y="61"/>
                      <a:pt x="277" y="61"/>
                    </a:cubicBezTo>
                    <a:cubicBezTo>
                      <a:pt x="252" y="111"/>
                      <a:pt x="227" y="186"/>
                      <a:pt x="201" y="236"/>
                    </a:cubicBezTo>
                    <a:cubicBezTo>
                      <a:pt x="176" y="286"/>
                      <a:pt x="151" y="336"/>
                      <a:pt x="126" y="387"/>
                    </a:cubicBezTo>
                    <a:cubicBezTo>
                      <a:pt x="101" y="462"/>
                      <a:pt x="76" y="512"/>
                      <a:pt x="51" y="562"/>
                    </a:cubicBezTo>
                    <a:cubicBezTo>
                      <a:pt x="51" y="587"/>
                      <a:pt x="26" y="612"/>
                      <a:pt x="26" y="662"/>
                    </a:cubicBezTo>
                    <a:cubicBezTo>
                      <a:pt x="26" y="662"/>
                      <a:pt x="26" y="687"/>
                      <a:pt x="1" y="712"/>
                    </a:cubicBezTo>
                    <a:cubicBezTo>
                      <a:pt x="1" y="712"/>
                      <a:pt x="1" y="737"/>
                      <a:pt x="1" y="737"/>
                    </a:cubicBezTo>
                    <a:cubicBezTo>
                      <a:pt x="1" y="763"/>
                      <a:pt x="26" y="788"/>
                      <a:pt x="51" y="788"/>
                    </a:cubicBezTo>
                    <a:cubicBezTo>
                      <a:pt x="76" y="788"/>
                      <a:pt x="101" y="788"/>
                      <a:pt x="101" y="763"/>
                    </a:cubicBezTo>
                    <a:cubicBezTo>
                      <a:pt x="101" y="763"/>
                      <a:pt x="101" y="763"/>
                      <a:pt x="126" y="737"/>
                    </a:cubicBezTo>
                    <a:cubicBezTo>
                      <a:pt x="126" y="737"/>
                      <a:pt x="126" y="712"/>
                      <a:pt x="151" y="687"/>
                    </a:cubicBezTo>
                    <a:cubicBezTo>
                      <a:pt x="151" y="637"/>
                      <a:pt x="176" y="612"/>
                      <a:pt x="176" y="587"/>
                    </a:cubicBezTo>
                    <a:cubicBezTo>
                      <a:pt x="201" y="537"/>
                      <a:pt x="227" y="487"/>
                      <a:pt x="252" y="412"/>
                    </a:cubicBezTo>
                    <a:cubicBezTo>
                      <a:pt x="277" y="362"/>
                      <a:pt x="302" y="311"/>
                      <a:pt x="327" y="261"/>
                    </a:cubicBezTo>
                    <a:cubicBezTo>
                      <a:pt x="352" y="211"/>
                      <a:pt x="377" y="136"/>
                      <a:pt x="402" y="86"/>
                    </a:cubicBezTo>
                    <a:cubicBezTo>
                      <a:pt x="427" y="61"/>
                      <a:pt x="402" y="11"/>
                      <a:pt x="377" y="11"/>
                    </a:cubicBezTo>
                    <a:cubicBezTo>
                      <a:pt x="370" y="3"/>
                      <a:pt x="360" y="0"/>
                      <a:pt x="35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35"/>
              <p:cNvSpPr/>
              <p:nvPr/>
            </p:nvSpPr>
            <p:spPr>
              <a:xfrm>
                <a:off x="744600" y="3825581"/>
                <a:ext cx="60" cy="61"/>
              </a:xfrm>
              <a:custGeom>
                <a:rect b="b" l="l" r="r" t="t"/>
                <a:pathLst>
                  <a:path extrusionOk="0" h="1" w="1">
                    <a:moveTo>
                      <a:pt x="1" y="0"/>
                    </a:move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1" name="Google Shape;691;p35"/>
            <p:cNvSpPr/>
            <p:nvPr/>
          </p:nvSpPr>
          <p:spPr>
            <a:xfrm>
              <a:off x="914680" y="3946702"/>
              <a:ext cx="84" cy="84"/>
            </a:xfrm>
            <a:custGeom>
              <a:rect b="b" l="l" r="r" t="t"/>
              <a:pathLst>
                <a:path extrusionOk="0" h="1" w="1">
                  <a:moveTo>
                    <a:pt x="1" y="1"/>
                  </a:moveTo>
                  <a:lnTo>
                    <a:pt x="1" y="1"/>
                  </a:lnTo>
                  <a:cubicBezTo>
                    <a:pt x="1" y="1"/>
                    <a:pt x="1" y="1"/>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35"/>
            <p:cNvSpPr/>
            <p:nvPr/>
          </p:nvSpPr>
          <p:spPr>
            <a:xfrm>
              <a:off x="1154046" y="4391921"/>
              <a:ext cx="84" cy="84"/>
            </a:xfrm>
            <a:custGeom>
              <a:rect b="b" l="l" r="r" t="t"/>
              <a:pathLst>
                <a:path extrusionOk="0" h="1" w="1">
                  <a:moveTo>
                    <a:pt x="1" y="0"/>
                  </a:moveTo>
                  <a:cubicBezTo>
                    <a:pt x="1" y="0"/>
                    <a:pt x="1" y="0"/>
                    <a:pt x="1" y="0"/>
                  </a:cubicBezTo>
                  <a:cubicBezTo>
                    <a:pt x="1" y="0"/>
                    <a:pt x="1" y="0"/>
                    <a:pt x="1" y="0"/>
                  </a:cubicBezTo>
                  <a:cubicBezTo>
                    <a:pt x="1" y="0"/>
                    <a:pt x="1" y="0"/>
                    <a:pt x="1" y="0"/>
                  </a:cubicBezTo>
                  <a:close/>
                </a:path>
              </a:pathLst>
            </a:custGeom>
            <a:solidFill>
              <a:srgbClr val="0021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35"/>
            <p:cNvSpPr/>
            <p:nvPr/>
          </p:nvSpPr>
          <p:spPr>
            <a:xfrm>
              <a:off x="1544638" y="3295798"/>
              <a:ext cx="84" cy="84"/>
            </a:xfrm>
            <a:custGeom>
              <a:rect b="b" l="l" r="r" t="t"/>
              <a:pathLst>
                <a:path extrusionOk="0" h="1" w="1">
                  <a:moveTo>
                    <a:pt x="0" y="1"/>
                  </a:moveTo>
                  <a:lnTo>
                    <a:pt x="0" y="1"/>
                  </a:lnTo>
                  <a:cubicBezTo>
                    <a:pt x="0" y="1"/>
                    <a:pt x="0" y="1"/>
                    <a:pt x="0" y="1"/>
                  </a:cubicBezTo>
                  <a:cubicBezTo>
                    <a:pt x="0" y="1"/>
                    <a:pt x="0" y="1"/>
                    <a:pt x="0" y="1"/>
                  </a:cubicBezTo>
                  <a:close/>
                </a:path>
              </a:pathLst>
            </a:custGeom>
            <a:solidFill>
              <a:srgbClr val="0021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35"/>
            <p:cNvSpPr/>
            <p:nvPr/>
          </p:nvSpPr>
          <p:spPr>
            <a:xfrm>
              <a:off x="1540449" y="3291609"/>
              <a:ext cx="84" cy="84"/>
            </a:xfrm>
            <a:custGeom>
              <a:rect b="b" l="l" r="r" t="t"/>
              <a:pathLst>
                <a:path extrusionOk="0" h="1" w="1">
                  <a:moveTo>
                    <a:pt x="0" y="0"/>
                  </a:moveTo>
                  <a:cubicBezTo>
                    <a:pt x="0" y="0"/>
                    <a:pt x="0" y="0"/>
                    <a:pt x="0" y="0"/>
                  </a:cubicBezTo>
                  <a:lnTo>
                    <a:pt x="0" y="0"/>
                  </a:lnTo>
                  <a:cubicBezTo>
                    <a:pt x="0" y="0"/>
                    <a:pt x="0" y="0"/>
                    <a:pt x="0" y="0"/>
                  </a:cubicBezTo>
                  <a:close/>
                </a:path>
              </a:pathLst>
            </a:custGeom>
            <a:solidFill>
              <a:srgbClr val="0021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35"/>
            <p:cNvSpPr/>
            <p:nvPr/>
          </p:nvSpPr>
          <p:spPr>
            <a:xfrm>
              <a:off x="713100" y="3289514"/>
              <a:ext cx="833720" cy="1102494"/>
            </a:xfrm>
            <a:custGeom>
              <a:rect b="b" l="l" r="r" t="t"/>
              <a:pathLst>
                <a:path extrusionOk="0" h="13159" w="9951">
                  <a:moveTo>
                    <a:pt x="9549" y="0"/>
                  </a:moveTo>
                  <a:cubicBezTo>
                    <a:pt x="9524" y="0"/>
                    <a:pt x="9499" y="25"/>
                    <a:pt x="9499" y="50"/>
                  </a:cubicBezTo>
                  <a:cubicBezTo>
                    <a:pt x="9474" y="76"/>
                    <a:pt x="9474" y="101"/>
                    <a:pt x="9474" y="151"/>
                  </a:cubicBezTo>
                  <a:cubicBezTo>
                    <a:pt x="9449" y="176"/>
                    <a:pt x="9449" y="226"/>
                    <a:pt x="9474" y="251"/>
                  </a:cubicBezTo>
                  <a:cubicBezTo>
                    <a:pt x="9474" y="301"/>
                    <a:pt x="9474" y="351"/>
                    <a:pt x="9499" y="376"/>
                  </a:cubicBezTo>
                  <a:cubicBezTo>
                    <a:pt x="9524" y="426"/>
                    <a:pt x="9549" y="451"/>
                    <a:pt x="9575" y="502"/>
                  </a:cubicBezTo>
                  <a:cubicBezTo>
                    <a:pt x="9600" y="527"/>
                    <a:pt x="9625" y="552"/>
                    <a:pt x="9625" y="577"/>
                  </a:cubicBezTo>
                  <a:cubicBezTo>
                    <a:pt x="9650" y="602"/>
                    <a:pt x="9650" y="602"/>
                    <a:pt x="9650" y="627"/>
                  </a:cubicBezTo>
                  <a:cubicBezTo>
                    <a:pt x="9650" y="627"/>
                    <a:pt x="9650" y="652"/>
                    <a:pt x="9650" y="652"/>
                  </a:cubicBezTo>
                  <a:cubicBezTo>
                    <a:pt x="9650" y="677"/>
                    <a:pt x="9675" y="702"/>
                    <a:pt x="9675" y="702"/>
                  </a:cubicBezTo>
                  <a:cubicBezTo>
                    <a:pt x="9675" y="727"/>
                    <a:pt x="9675" y="752"/>
                    <a:pt x="9675" y="777"/>
                  </a:cubicBezTo>
                  <a:cubicBezTo>
                    <a:pt x="9675" y="777"/>
                    <a:pt x="9675" y="777"/>
                    <a:pt x="9650" y="802"/>
                  </a:cubicBezTo>
                  <a:cubicBezTo>
                    <a:pt x="9650" y="802"/>
                    <a:pt x="9650" y="802"/>
                    <a:pt x="9650" y="827"/>
                  </a:cubicBezTo>
                  <a:cubicBezTo>
                    <a:pt x="9650" y="827"/>
                    <a:pt x="9650" y="852"/>
                    <a:pt x="9650" y="852"/>
                  </a:cubicBezTo>
                  <a:cubicBezTo>
                    <a:pt x="9625" y="878"/>
                    <a:pt x="9625" y="878"/>
                    <a:pt x="9625" y="903"/>
                  </a:cubicBezTo>
                  <a:cubicBezTo>
                    <a:pt x="9600" y="903"/>
                    <a:pt x="9600" y="928"/>
                    <a:pt x="9600" y="928"/>
                  </a:cubicBezTo>
                  <a:cubicBezTo>
                    <a:pt x="9575" y="953"/>
                    <a:pt x="9549" y="978"/>
                    <a:pt x="9524" y="1003"/>
                  </a:cubicBezTo>
                  <a:cubicBezTo>
                    <a:pt x="9499" y="1028"/>
                    <a:pt x="9449" y="1053"/>
                    <a:pt x="9424" y="1078"/>
                  </a:cubicBezTo>
                  <a:cubicBezTo>
                    <a:pt x="9374" y="1103"/>
                    <a:pt x="9324" y="1128"/>
                    <a:pt x="9299" y="1153"/>
                  </a:cubicBezTo>
                  <a:cubicBezTo>
                    <a:pt x="9249" y="1178"/>
                    <a:pt x="9224" y="1203"/>
                    <a:pt x="9199" y="1203"/>
                  </a:cubicBezTo>
                  <a:cubicBezTo>
                    <a:pt x="9174" y="1203"/>
                    <a:pt x="9174" y="1178"/>
                    <a:pt x="9148" y="1153"/>
                  </a:cubicBezTo>
                  <a:cubicBezTo>
                    <a:pt x="9098" y="1078"/>
                    <a:pt x="9048" y="1003"/>
                    <a:pt x="8973" y="953"/>
                  </a:cubicBezTo>
                  <a:cubicBezTo>
                    <a:pt x="8873" y="878"/>
                    <a:pt x="8747" y="852"/>
                    <a:pt x="8622" y="827"/>
                  </a:cubicBezTo>
                  <a:cubicBezTo>
                    <a:pt x="8547" y="802"/>
                    <a:pt x="8472" y="777"/>
                    <a:pt x="8372" y="777"/>
                  </a:cubicBezTo>
                  <a:cubicBezTo>
                    <a:pt x="8305" y="777"/>
                    <a:pt x="8238" y="766"/>
                    <a:pt x="8171" y="766"/>
                  </a:cubicBezTo>
                  <a:cubicBezTo>
                    <a:pt x="8138" y="766"/>
                    <a:pt x="8104" y="769"/>
                    <a:pt x="8071" y="777"/>
                  </a:cubicBezTo>
                  <a:cubicBezTo>
                    <a:pt x="7971" y="777"/>
                    <a:pt x="7870" y="802"/>
                    <a:pt x="7795" y="827"/>
                  </a:cubicBezTo>
                  <a:cubicBezTo>
                    <a:pt x="7695" y="852"/>
                    <a:pt x="7595" y="878"/>
                    <a:pt x="7494" y="903"/>
                  </a:cubicBezTo>
                  <a:cubicBezTo>
                    <a:pt x="7394" y="953"/>
                    <a:pt x="7294" y="1003"/>
                    <a:pt x="7219" y="1053"/>
                  </a:cubicBezTo>
                  <a:cubicBezTo>
                    <a:pt x="7118" y="1103"/>
                    <a:pt x="7018" y="1153"/>
                    <a:pt x="6943" y="1203"/>
                  </a:cubicBezTo>
                  <a:cubicBezTo>
                    <a:pt x="6843" y="1253"/>
                    <a:pt x="6767" y="1304"/>
                    <a:pt x="6692" y="1379"/>
                  </a:cubicBezTo>
                  <a:cubicBezTo>
                    <a:pt x="6692" y="1379"/>
                    <a:pt x="6667" y="1404"/>
                    <a:pt x="6667" y="1404"/>
                  </a:cubicBezTo>
                  <a:lnTo>
                    <a:pt x="6642" y="1404"/>
                  </a:lnTo>
                  <a:cubicBezTo>
                    <a:pt x="6642" y="1404"/>
                    <a:pt x="6642" y="1429"/>
                    <a:pt x="6642" y="1429"/>
                  </a:cubicBezTo>
                  <a:cubicBezTo>
                    <a:pt x="6617" y="1429"/>
                    <a:pt x="6617" y="1429"/>
                    <a:pt x="6617" y="1454"/>
                  </a:cubicBezTo>
                  <a:cubicBezTo>
                    <a:pt x="6592" y="1454"/>
                    <a:pt x="6592" y="1479"/>
                    <a:pt x="6567" y="1479"/>
                  </a:cubicBezTo>
                  <a:cubicBezTo>
                    <a:pt x="6517" y="1554"/>
                    <a:pt x="6467" y="1604"/>
                    <a:pt x="6417" y="1680"/>
                  </a:cubicBezTo>
                  <a:cubicBezTo>
                    <a:pt x="6366" y="1755"/>
                    <a:pt x="6316" y="1830"/>
                    <a:pt x="6266" y="1905"/>
                  </a:cubicBezTo>
                  <a:cubicBezTo>
                    <a:pt x="6266" y="1905"/>
                    <a:pt x="6266" y="1905"/>
                    <a:pt x="6266" y="1930"/>
                  </a:cubicBezTo>
                  <a:cubicBezTo>
                    <a:pt x="6216" y="1980"/>
                    <a:pt x="6191" y="2055"/>
                    <a:pt x="6141" y="2131"/>
                  </a:cubicBezTo>
                  <a:cubicBezTo>
                    <a:pt x="6091" y="2231"/>
                    <a:pt x="6041" y="2331"/>
                    <a:pt x="6016" y="2456"/>
                  </a:cubicBezTo>
                  <a:cubicBezTo>
                    <a:pt x="5991" y="2557"/>
                    <a:pt x="5965" y="2632"/>
                    <a:pt x="5965" y="2732"/>
                  </a:cubicBezTo>
                  <a:cubicBezTo>
                    <a:pt x="5940" y="2807"/>
                    <a:pt x="5940" y="2883"/>
                    <a:pt x="5915" y="2958"/>
                  </a:cubicBezTo>
                  <a:cubicBezTo>
                    <a:pt x="5915" y="2983"/>
                    <a:pt x="5915" y="2983"/>
                    <a:pt x="5915" y="3008"/>
                  </a:cubicBezTo>
                  <a:cubicBezTo>
                    <a:pt x="5890" y="3208"/>
                    <a:pt x="5890" y="3409"/>
                    <a:pt x="5890" y="3609"/>
                  </a:cubicBezTo>
                  <a:cubicBezTo>
                    <a:pt x="5915" y="3710"/>
                    <a:pt x="5915" y="3810"/>
                    <a:pt x="5915" y="3910"/>
                  </a:cubicBezTo>
                  <a:cubicBezTo>
                    <a:pt x="5940" y="4010"/>
                    <a:pt x="5965" y="4111"/>
                    <a:pt x="5991" y="4211"/>
                  </a:cubicBezTo>
                  <a:cubicBezTo>
                    <a:pt x="6016" y="4411"/>
                    <a:pt x="6091" y="4612"/>
                    <a:pt x="6166" y="4812"/>
                  </a:cubicBezTo>
                  <a:cubicBezTo>
                    <a:pt x="6216" y="4888"/>
                    <a:pt x="6241" y="4988"/>
                    <a:pt x="6291" y="5063"/>
                  </a:cubicBezTo>
                  <a:cubicBezTo>
                    <a:pt x="6316" y="5163"/>
                    <a:pt x="6366" y="5238"/>
                    <a:pt x="6392" y="5339"/>
                  </a:cubicBezTo>
                  <a:cubicBezTo>
                    <a:pt x="6492" y="5514"/>
                    <a:pt x="6567" y="5690"/>
                    <a:pt x="6667" y="5865"/>
                  </a:cubicBezTo>
                  <a:cubicBezTo>
                    <a:pt x="6767" y="6040"/>
                    <a:pt x="6868" y="6241"/>
                    <a:pt x="6968" y="6441"/>
                  </a:cubicBezTo>
                  <a:cubicBezTo>
                    <a:pt x="7018" y="6517"/>
                    <a:pt x="7068" y="6617"/>
                    <a:pt x="7118" y="6717"/>
                  </a:cubicBezTo>
                  <a:cubicBezTo>
                    <a:pt x="7168" y="6792"/>
                    <a:pt x="7219" y="6868"/>
                    <a:pt x="7269" y="6968"/>
                  </a:cubicBezTo>
                  <a:cubicBezTo>
                    <a:pt x="7319" y="7068"/>
                    <a:pt x="7344" y="7168"/>
                    <a:pt x="7394" y="7269"/>
                  </a:cubicBezTo>
                  <a:cubicBezTo>
                    <a:pt x="7444" y="7369"/>
                    <a:pt x="7494" y="7469"/>
                    <a:pt x="7519" y="7569"/>
                  </a:cubicBezTo>
                  <a:cubicBezTo>
                    <a:pt x="7595" y="7770"/>
                    <a:pt x="7645" y="7945"/>
                    <a:pt x="7670" y="8121"/>
                  </a:cubicBezTo>
                  <a:cubicBezTo>
                    <a:pt x="7695" y="8271"/>
                    <a:pt x="7720" y="8421"/>
                    <a:pt x="7745" y="8572"/>
                  </a:cubicBezTo>
                  <a:cubicBezTo>
                    <a:pt x="7745" y="8647"/>
                    <a:pt x="7745" y="8722"/>
                    <a:pt x="7745" y="8797"/>
                  </a:cubicBezTo>
                  <a:cubicBezTo>
                    <a:pt x="7745" y="8873"/>
                    <a:pt x="7745" y="8948"/>
                    <a:pt x="7745" y="9023"/>
                  </a:cubicBezTo>
                  <a:cubicBezTo>
                    <a:pt x="7720" y="9173"/>
                    <a:pt x="7720" y="9324"/>
                    <a:pt x="7670" y="9474"/>
                  </a:cubicBezTo>
                  <a:cubicBezTo>
                    <a:pt x="7645" y="9624"/>
                    <a:pt x="7620" y="9750"/>
                    <a:pt x="7569" y="9875"/>
                  </a:cubicBezTo>
                  <a:cubicBezTo>
                    <a:pt x="7544" y="9975"/>
                    <a:pt x="7494" y="10051"/>
                    <a:pt x="7444" y="10151"/>
                  </a:cubicBezTo>
                  <a:cubicBezTo>
                    <a:pt x="7394" y="10276"/>
                    <a:pt x="7319" y="10376"/>
                    <a:pt x="7269" y="10477"/>
                  </a:cubicBezTo>
                  <a:cubicBezTo>
                    <a:pt x="7194" y="10602"/>
                    <a:pt x="7118" y="10702"/>
                    <a:pt x="7018" y="10802"/>
                  </a:cubicBezTo>
                  <a:cubicBezTo>
                    <a:pt x="6993" y="10827"/>
                    <a:pt x="6968" y="10853"/>
                    <a:pt x="6943" y="10878"/>
                  </a:cubicBezTo>
                  <a:cubicBezTo>
                    <a:pt x="6918" y="10903"/>
                    <a:pt x="6893" y="10953"/>
                    <a:pt x="6843" y="10978"/>
                  </a:cubicBezTo>
                  <a:cubicBezTo>
                    <a:pt x="6793" y="11003"/>
                    <a:pt x="6742" y="11053"/>
                    <a:pt x="6692" y="11103"/>
                  </a:cubicBezTo>
                  <a:cubicBezTo>
                    <a:pt x="6617" y="11128"/>
                    <a:pt x="6567" y="11178"/>
                    <a:pt x="6492" y="11203"/>
                  </a:cubicBezTo>
                  <a:cubicBezTo>
                    <a:pt x="6417" y="11254"/>
                    <a:pt x="6316" y="11279"/>
                    <a:pt x="6241" y="11329"/>
                  </a:cubicBezTo>
                  <a:cubicBezTo>
                    <a:pt x="6141" y="11354"/>
                    <a:pt x="6041" y="11379"/>
                    <a:pt x="5940" y="11404"/>
                  </a:cubicBezTo>
                  <a:cubicBezTo>
                    <a:pt x="5840" y="11429"/>
                    <a:pt x="5740" y="11454"/>
                    <a:pt x="5640" y="11479"/>
                  </a:cubicBezTo>
                  <a:cubicBezTo>
                    <a:pt x="5539" y="11504"/>
                    <a:pt x="5439" y="11529"/>
                    <a:pt x="5314" y="11529"/>
                  </a:cubicBezTo>
                  <a:cubicBezTo>
                    <a:pt x="5214" y="11554"/>
                    <a:pt x="5088" y="11554"/>
                    <a:pt x="4988" y="11579"/>
                  </a:cubicBezTo>
                  <a:lnTo>
                    <a:pt x="4387" y="11579"/>
                  </a:lnTo>
                  <a:cubicBezTo>
                    <a:pt x="4261" y="11554"/>
                    <a:pt x="4136" y="11554"/>
                    <a:pt x="4011" y="11529"/>
                  </a:cubicBezTo>
                  <a:cubicBezTo>
                    <a:pt x="3885" y="11504"/>
                    <a:pt x="3760" y="11454"/>
                    <a:pt x="3660" y="11429"/>
                  </a:cubicBezTo>
                  <a:cubicBezTo>
                    <a:pt x="3585" y="11404"/>
                    <a:pt x="3534" y="11379"/>
                    <a:pt x="3484" y="11354"/>
                  </a:cubicBezTo>
                  <a:cubicBezTo>
                    <a:pt x="3434" y="11329"/>
                    <a:pt x="3359" y="11304"/>
                    <a:pt x="3309" y="11279"/>
                  </a:cubicBezTo>
                  <a:cubicBezTo>
                    <a:pt x="3184" y="11228"/>
                    <a:pt x="3058" y="11153"/>
                    <a:pt x="2958" y="11078"/>
                  </a:cubicBezTo>
                  <a:cubicBezTo>
                    <a:pt x="2883" y="11028"/>
                    <a:pt x="2808" y="10978"/>
                    <a:pt x="2757" y="10928"/>
                  </a:cubicBezTo>
                  <a:cubicBezTo>
                    <a:pt x="2657" y="10827"/>
                    <a:pt x="2582" y="10752"/>
                    <a:pt x="2482" y="10652"/>
                  </a:cubicBezTo>
                  <a:cubicBezTo>
                    <a:pt x="2407" y="10577"/>
                    <a:pt x="2356" y="10477"/>
                    <a:pt x="2281" y="10376"/>
                  </a:cubicBezTo>
                  <a:cubicBezTo>
                    <a:pt x="2231" y="10326"/>
                    <a:pt x="2206" y="10251"/>
                    <a:pt x="2156" y="10176"/>
                  </a:cubicBezTo>
                  <a:cubicBezTo>
                    <a:pt x="2131" y="10126"/>
                    <a:pt x="2106" y="10051"/>
                    <a:pt x="2081" y="9975"/>
                  </a:cubicBezTo>
                  <a:cubicBezTo>
                    <a:pt x="2056" y="9925"/>
                    <a:pt x="2056" y="9875"/>
                    <a:pt x="2031" y="9825"/>
                  </a:cubicBezTo>
                  <a:cubicBezTo>
                    <a:pt x="2031" y="9775"/>
                    <a:pt x="2006" y="9700"/>
                    <a:pt x="2006" y="9649"/>
                  </a:cubicBezTo>
                  <a:cubicBezTo>
                    <a:pt x="2006" y="9574"/>
                    <a:pt x="2006" y="9499"/>
                    <a:pt x="2006" y="9424"/>
                  </a:cubicBezTo>
                  <a:cubicBezTo>
                    <a:pt x="2006" y="9374"/>
                    <a:pt x="2031" y="9324"/>
                    <a:pt x="2031" y="9248"/>
                  </a:cubicBezTo>
                  <a:cubicBezTo>
                    <a:pt x="2056" y="9173"/>
                    <a:pt x="2081" y="9098"/>
                    <a:pt x="2081" y="8998"/>
                  </a:cubicBezTo>
                  <a:cubicBezTo>
                    <a:pt x="2131" y="8923"/>
                    <a:pt x="2156" y="8822"/>
                    <a:pt x="2181" y="8722"/>
                  </a:cubicBezTo>
                  <a:cubicBezTo>
                    <a:pt x="2206" y="8622"/>
                    <a:pt x="2256" y="8522"/>
                    <a:pt x="2281" y="8421"/>
                  </a:cubicBezTo>
                  <a:cubicBezTo>
                    <a:pt x="2306" y="8321"/>
                    <a:pt x="2331" y="8221"/>
                    <a:pt x="2356" y="8121"/>
                  </a:cubicBezTo>
                  <a:cubicBezTo>
                    <a:pt x="2382" y="8020"/>
                    <a:pt x="2407" y="7920"/>
                    <a:pt x="2407" y="7845"/>
                  </a:cubicBezTo>
                  <a:cubicBezTo>
                    <a:pt x="2407" y="7770"/>
                    <a:pt x="2407" y="7720"/>
                    <a:pt x="2407" y="7670"/>
                  </a:cubicBezTo>
                  <a:cubicBezTo>
                    <a:pt x="2407" y="7594"/>
                    <a:pt x="2407" y="7544"/>
                    <a:pt x="2382" y="7469"/>
                  </a:cubicBezTo>
                  <a:cubicBezTo>
                    <a:pt x="2382" y="7369"/>
                    <a:pt x="2356" y="7243"/>
                    <a:pt x="2306" y="7143"/>
                  </a:cubicBezTo>
                  <a:cubicBezTo>
                    <a:pt x="2256" y="7043"/>
                    <a:pt x="2231" y="6943"/>
                    <a:pt x="2181" y="6868"/>
                  </a:cubicBezTo>
                  <a:cubicBezTo>
                    <a:pt x="2156" y="6817"/>
                    <a:pt x="2131" y="6792"/>
                    <a:pt x="2106" y="6742"/>
                  </a:cubicBezTo>
                  <a:cubicBezTo>
                    <a:pt x="2081" y="6692"/>
                    <a:pt x="2056" y="6667"/>
                    <a:pt x="2006" y="6617"/>
                  </a:cubicBezTo>
                  <a:cubicBezTo>
                    <a:pt x="1955" y="6542"/>
                    <a:pt x="1880" y="6467"/>
                    <a:pt x="1805" y="6416"/>
                  </a:cubicBezTo>
                  <a:cubicBezTo>
                    <a:pt x="1705" y="6341"/>
                    <a:pt x="1605" y="6291"/>
                    <a:pt x="1529" y="6241"/>
                  </a:cubicBezTo>
                  <a:cubicBezTo>
                    <a:pt x="1454" y="6216"/>
                    <a:pt x="1379" y="6191"/>
                    <a:pt x="1304" y="6166"/>
                  </a:cubicBezTo>
                  <a:cubicBezTo>
                    <a:pt x="1229" y="6141"/>
                    <a:pt x="1153" y="6116"/>
                    <a:pt x="1078" y="6091"/>
                  </a:cubicBezTo>
                  <a:cubicBezTo>
                    <a:pt x="1003" y="6066"/>
                    <a:pt x="903" y="6040"/>
                    <a:pt x="828" y="6015"/>
                  </a:cubicBezTo>
                  <a:cubicBezTo>
                    <a:pt x="727" y="5990"/>
                    <a:pt x="627" y="5965"/>
                    <a:pt x="527" y="5965"/>
                  </a:cubicBezTo>
                  <a:cubicBezTo>
                    <a:pt x="452" y="5940"/>
                    <a:pt x="376" y="5940"/>
                    <a:pt x="301" y="5915"/>
                  </a:cubicBezTo>
                  <a:cubicBezTo>
                    <a:pt x="226" y="5915"/>
                    <a:pt x="176" y="5915"/>
                    <a:pt x="101" y="5890"/>
                  </a:cubicBezTo>
                  <a:cubicBezTo>
                    <a:pt x="51" y="5890"/>
                    <a:pt x="26" y="5940"/>
                    <a:pt x="26" y="5990"/>
                  </a:cubicBezTo>
                  <a:cubicBezTo>
                    <a:pt x="1" y="6015"/>
                    <a:pt x="1" y="6015"/>
                    <a:pt x="1" y="6040"/>
                  </a:cubicBezTo>
                  <a:cubicBezTo>
                    <a:pt x="26" y="6066"/>
                    <a:pt x="26" y="6066"/>
                    <a:pt x="51" y="6091"/>
                  </a:cubicBezTo>
                  <a:cubicBezTo>
                    <a:pt x="76" y="6091"/>
                    <a:pt x="101" y="6116"/>
                    <a:pt x="126" y="6116"/>
                  </a:cubicBezTo>
                  <a:cubicBezTo>
                    <a:pt x="176" y="6141"/>
                    <a:pt x="226" y="6166"/>
                    <a:pt x="301" y="6191"/>
                  </a:cubicBezTo>
                  <a:cubicBezTo>
                    <a:pt x="427" y="6266"/>
                    <a:pt x="577" y="6341"/>
                    <a:pt x="702" y="6441"/>
                  </a:cubicBezTo>
                  <a:cubicBezTo>
                    <a:pt x="752" y="6467"/>
                    <a:pt x="803" y="6492"/>
                    <a:pt x="853" y="6542"/>
                  </a:cubicBezTo>
                  <a:cubicBezTo>
                    <a:pt x="903" y="6592"/>
                    <a:pt x="978" y="6642"/>
                    <a:pt x="1028" y="6717"/>
                  </a:cubicBezTo>
                  <a:cubicBezTo>
                    <a:pt x="1053" y="6742"/>
                    <a:pt x="1078" y="6792"/>
                    <a:pt x="1103" y="6817"/>
                  </a:cubicBezTo>
                  <a:cubicBezTo>
                    <a:pt x="1128" y="6868"/>
                    <a:pt x="1153" y="6893"/>
                    <a:pt x="1178" y="6943"/>
                  </a:cubicBezTo>
                  <a:cubicBezTo>
                    <a:pt x="1204" y="6993"/>
                    <a:pt x="1229" y="7043"/>
                    <a:pt x="1254" y="7093"/>
                  </a:cubicBezTo>
                  <a:cubicBezTo>
                    <a:pt x="1254" y="7118"/>
                    <a:pt x="1254" y="7168"/>
                    <a:pt x="1279" y="7193"/>
                  </a:cubicBezTo>
                  <a:cubicBezTo>
                    <a:pt x="1279" y="7269"/>
                    <a:pt x="1304" y="7344"/>
                    <a:pt x="1304" y="7419"/>
                  </a:cubicBezTo>
                  <a:cubicBezTo>
                    <a:pt x="1304" y="7444"/>
                    <a:pt x="1304" y="7494"/>
                    <a:pt x="1304" y="7544"/>
                  </a:cubicBezTo>
                  <a:cubicBezTo>
                    <a:pt x="1304" y="7594"/>
                    <a:pt x="1279" y="7644"/>
                    <a:pt x="1279" y="7695"/>
                  </a:cubicBezTo>
                  <a:cubicBezTo>
                    <a:pt x="1279" y="7745"/>
                    <a:pt x="1254" y="7820"/>
                    <a:pt x="1229" y="7870"/>
                  </a:cubicBezTo>
                  <a:cubicBezTo>
                    <a:pt x="1178" y="8045"/>
                    <a:pt x="1078" y="8221"/>
                    <a:pt x="1003" y="8396"/>
                  </a:cubicBezTo>
                  <a:cubicBezTo>
                    <a:pt x="928" y="8547"/>
                    <a:pt x="878" y="8697"/>
                    <a:pt x="828" y="8847"/>
                  </a:cubicBezTo>
                  <a:cubicBezTo>
                    <a:pt x="752" y="9023"/>
                    <a:pt x="702" y="9198"/>
                    <a:pt x="652" y="9349"/>
                  </a:cubicBezTo>
                  <a:cubicBezTo>
                    <a:pt x="652" y="9374"/>
                    <a:pt x="652" y="9374"/>
                    <a:pt x="652" y="9374"/>
                  </a:cubicBezTo>
                  <a:cubicBezTo>
                    <a:pt x="652" y="9399"/>
                    <a:pt x="652" y="9399"/>
                    <a:pt x="652" y="9424"/>
                  </a:cubicBezTo>
                  <a:cubicBezTo>
                    <a:pt x="627" y="9524"/>
                    <a:pt x="627" y="9599"/>
                    <a:pt x="627" y="9700"/>
                  </a:cubicBezTo>
                  <a:cubicBezTo>
                    <a:pt x="627" y="9700"/>
                    <a:pt x="627" y="9725"/>
                    <a:pt x="627" y="9725"/>
                  </a:cubicBezTo>
                  <a:cubicBezTo>
                    <a:pt x="602" y="9900"/>
                    <a:pt x="627" y="10076"/>
                    <a:pt x="627" y="10251"/>
                  </a:cubicBezTo>
                  <a:cubicBezTo>
                    <a:pt x="652" y="10426"/>
                    <a:pt x="677" y="10577"/>
                    <a:pt x="702" y="10752"/>
                  </a:cubicBezTo>
                  <a:cubicBezTo>
                    <a:pt x="752" y="10928"/>
                    <a:pt x="828" y="11078"/>
                    <a:pt x="903" y="11228"/>
                  </a:cubicBezTo>
                  <a:cubicBezTo>
                    <a:pt x="953" y="11304"/>
                    <a:pt x="978" y="11379"/>
                    <a:pt x="1028" y="11454"/>
                  </a:cubicBezTo>
                  <a:cubicBezTo>
                    <a:pt x="1078" y="11529"/>
                    <a:pt x="1128" y="11604"/>
                    <a:pt x="1153" y="11680"/>
                  </a:cubicBezTo>
                  <a:cubicBezTo>
                    <a:pt x="1254" y="11805"/>
                    <a:pt x="1354" y="11955"/>
                    <a:pt x="1479" y="12056"/>
                  </a:cubicBezTo>
                  <a:cubicBezTo>
                    <a:pt x="1605" y="12181"/>
                    <a:pt x="1730" y="12306"/>
                    <a:pt x="1880" y="12406"/>
                  </a:cubicBezTo>
                  <a:lnTo>
                    <a:pt x="1905" y="12406"/>
                  </a:lnTo>
                  <a:cubicBezTo>
                    <a:pt x="2006" y="12482"/>
                    <a:pt x="2106" y="12532"/>
                    <a:pt x="2206" y="12607"/>
                  </a:cubicBezTo>
                  <a:cubicBezTo>
                    <a:pt x="2382" y="12682"/>
                    <a:pt x="2532" y="12757"/>
                    <a:pt x="2682" y="12807"/>
                  </a:cubicBezTo>
                  <a:cubicBezTo>
                    <a:pt x="2858" y="12858"/>
                    <a:pt x="3033" y="12908"/>
                    <a:pt x="3209" y="12958"/>
                  </a:cubicBezTo>
                  <a:cubicBezTo>
                    <a:pt x="3359" y="13008"/>
                    <a:pt x="3534" y="13033"/>
                    <a:pt x="3710" y="13083"/>
                  </a:cubicBezTo>
                  <a:cubicBezTo>
                    <a:pt x="3885" y="13108"/>
                    <a:pt x="4061" y="13133"/>
                    <a:pt x="4236" y="13133"/>
                  </a:cubicBezTo>
                  <a:cubicBezTo>
                    <a:pt x="4387" y="13158"/>
                    <a:pt x="4562" y="13158"/>
                    <a:pt x="4737" y="13158"/>
                  </a:cubicBezTo>
                  <a:lnTo>
                    <a:pt x="5364" y="13158"/>
                  </a:lnTo>
                  <a:cubicBezTo>
                    <a:pt x="5439" y="13133"/>
                    <a:pt x="5514" y="13133"/>
                    <a:pt x="5615" y="13133"/>
                  </a:cubicBezTo>
                  <a:cubicBezTo>
                    <a:pt x="5690" y="13108"/>
                    <a:pt x="5765" y="13108"/>
                    <a:pt x="5865" y="13083"/>
                  </a:cubicBezTo>
                  <a:cubicBezTo>
                    <a:pt x="6016" y="13083"/>
                    <a:pt x="6166" y="13058"/>
                    <a:pt x="6291" y="13033"/>
                  </a:cubicBezTo>
                  <a:cubicBezTo>
                    <a:pt x="6392" y="13008"/>
                    <a:pt x="6467" y="13008"/>
                    <a:pt x="6567" y="12983"/>
                  </a:cubicBezTo>
                  <a:cubicBezTo>
                    <a:pt x="6642" y="12958"/>
                    <a:pt x="6717" y="12933"/>
                    <a:pt x="6793" y="12908"/>
                  </a:cubicBezTo>
                  <a:cubicBezTo>
                    <a:pt x="6943" y="12858"/>
                    <a:pt x="7093" y="12807"/>
                    <a:pt x="7244" y="12757"/>
                  </a:cubicBezTo>
                  <a:cubicBezTo>
                    <a:pt x="7319" y="12732"/>
                    <a:pt x="7394" y="12682"/>
                    <a:pt x="7469" y="12657"/>
                  </a:cubicBezTo>
                  <a:cubicBezTo>
                    <a:pt x="7544" y="12632"/>
                    <a:pt x="7595" y="12607"/>
                    <a:pt x="7670" y="12582"/>
                  </a:cubicBezTo>
                  <a:cubicBezTo>
                    <a:pt x="7720" y="12557"/>
                    <a:pt x="7770" y="12532"/>
                    <a:pt x="7820" y="12507"/>
                  </a:cubicBezTo>
                  <a:cubicBezTo>
                    <a:pt x="7870" y="12457"/>
                    <a:pt x="7920" y="12431"/>
                    <a:pt x="7945" y="12406"/>
                  </a:cubicBezTo>
                  <a:lnTo>
                    <a:pt x="7971" y="12406"/>
                  </a:lnTo>
                  <a:cubicBezTo>
                    <a:pt x="8021" y="12381"/>
                    <a:pt x="8046" y="12331"/>
                    <a:pt x="8096" y="12306"/>
                  </a:cubicBezTo>
                  <a:cubicBezTo>
                    <a:pt x="8221" y="12231"/>
                    <a:pt x="8321" y="12106"/>
                    <a:pt x="8422" y="12005"/>
                  </a:cubicBezTo>
                  <a:cubicBezTo>
                    <a:pt x="8447" y="11955"/>
                    <a:pt x="8497" y="11930"/>
                    <a:pt x="8522" y="11905"/>
                  </a:cubicBezTo>
                  <a:cubicBezTo>
                    <a:pt x="8597" y="11830"/>
                    <a:pt x="8647" y="11755"/>
                    <a:pt x="8722" y="11680"/>
                  </a:cubicBezTo>
                  <a:cubicBezTo>
                    <a:pt x="8798" y="11604"/>
                    <a:pt x="8873" y="11529"/>
                    <a:pt x="8948" y="11429"/>
                  </a:cubicBezTo>
                  <a:cubicBezTo>
                    <a:pt x="8998" y="11354"/>
                    <a:pt x="9073" y="11254"/>
                    <a:pt x="9148" y="11153"/>
                  </a:cubicBezTo>
                  <a:cubicBezTo>
                    <a:pt x="9199" y="11078"/>
                    <a:pt x="9274" y="10978"/>
                    <a:pt x="9324" y="10878"/>
                  </a:cubicBezTo>
                  <a:cubicBezTo>
                    <a:pt x="9374" y="10802"/>
                    <a:pt x="9424" y="10702"/>
                    <a:pt x="9449" y="10602"/>
                  </a:cubicBezTo>
                  <a:cubicBezTo>
                    <a:pt x="9499" y="10502"/>
                    <a:pt x="9549" y="10401"/>
                    <a:pt x="9575" y="10301"/>
                  </a:cubicBezTo>
                  <a:cubicBezTo>
                    <a:pt x="9600" y="10201"/>
                    <a:pt x="9625" y="10076"/>
                    <a:pt x="9650" y="9975"/>
                  </a:cubicBezTo>
                  <a:cubicBezTo>
                    <a:pt x="9700" y="9750"/>
                    <a:pt x="9725" y="9524"/>
                    <a:pt x="9750" y="9299"/>
                  </a:cubicBezTo>
                  <a:cubicBezTo>
                    <a:pt x="9750" y="9198"/>
                    <a:pt x="9750" y="9073"/>
                    <a:pt x="9750" y="8948"/>
                  </a:cubicBezTo>
                  <a:cubicBezTo>
                    <a:pt x="9750" y="8847"/>
                    <a:pt x="9750" y="8722"/>
                    <a:pt x="9750" y="8622"/>
                  </a:cubicBezTo>
                  <a:cubicBezTo>
                    <a:pt x="9725" y="8396"/>
                    <a:pt x="9700" y="8171"/>
                    <a:pt x="9650" y="7945"/>
                  </a:cubicBezTo>
                  <a:cubicBezTo>
                    <a:pt x="9650" y="7845"/>
                    <a:pt x="9625" y="7745"/>
                    <a:pt x="9600" y="7644"/>
                  </a:cubicBezTo>
                  <a:cubicBezTo>
                    <a:pt x="9575" y="7544"/>
                    <a:pt x="9549" y="7444"/>
                    <a:pt x="9524" y="7344"/>
                  </a:cubicBezTo>
                  <a:cubicBezTo>
                    <a:pt x="9499" y="7243"/>
                    <a:pt x="9474" y="7143"/>
                    <a:pt x="9424" y="7043"/>
                  </a:cubicBezTo>
                  <a:cubicBezTo>
                    <a:pt x="9374" y="6943"/>
                    <a:pt x="9349" y="6842"/>
                    <a:pt x="9299" y="6767"/>
                  </a:cubicBezTo>
                  <a:cubicBezTo>
                    <a:pt x="9199" y="6567"/>
                    <a:pt x="9073" y="6366"/>
                    <a:pt x="8948" y="6191"/>
                  </a:cubicBezTo>
                  <a:cubicBezTo>
                    <a:pt x="8823" y="6015"/>
                    <a:pt x="8697" y="5840"/>
                    <a:pt x="8547" y="5665"/>
                  </a:cubicBezTo>
                  <a:cubicBezTo>
                    <a:pt x="8472" y="5589"/>
                    <a:pt x="8397" y="5489"/>
                    <a:pt x="8321" y="5414"/>
                  </a:cubicBezTo>
                  <a:cubicBezTo>
                    <a:pt x="8246" y="5314"/>
                    <a:pt x="8171" y="5238"/>
                    <a:pt x="8096" y="5138"/>
                  </a:cubicBezTo>
                  <a:cubicBezTo>
                    <a:pt x="8021" y="5063"/>
                    <a:pt x="7945" y="4963"/>
                    <a:pt x="7870" y="4888"/>
                  </a:cubicBezTo>
                  <a:cubicBezTo>
                    <a:pt x="7795" y="4787"/>
                    <a:pt x="7720" y="4712"/>
                    <a:pt x="7670" y="4612"/>
                  </a:cubicBezTo>
                  <a:cubicBezTo>
                    <a:pt x="7645" y="4562"/>
                    <a:pt x="7595" y="4512"/>
                    <a:pt x="7569" y="4461"/>
                  </a:cubicBezTo>
                  <a:cubicBezTo>
                    <a:pt x="7544" y="4411"/>
                    <a:pt x="7544" y="4386"/>
                    <a:pt x="7519" y="4336"/>
                  </a:cubicBezTo>
                  <a:cubicBezTo>
                    <a:pt x="7494" y="4286"/>
                    <a:pt x="7494" y="4236"/>
                    <a:pt x="7494" y="4211"/>
                  </a:cubicBezTo>
                  <a:cubicBezTo>
                    <a:pt x="7469" y="4161"/>
                    <a:pt x="7469" y="4136"/>
                    <a:pt x="7469" y="4111"/>
                  </a:cubicBezTo>
                  <a:cubicBezTo>
                    <a:pt x="7469" y="4086"/>
                    <a:pt x="7469" y="4060"/>
                    <a:pt x="7469" y="4035"/>
                  </a:cubicBezTo>
                  <a:cubicBezTo>
                    <a:pt x="7469" y="4010"/>
                    <a:pt x="7469" y="3960"/>
                    <a:pt x="7494" y="3935"/>
                  </a:cubicBezTo>
                  <a:cubicBezTo>
                    <a:pt x="7494" y="3885"/>
                    <a:pt x="7519" y="3810"/>
                    <a:pt x="7519" y="3760"/>
                  </a:cubicBezTo>
                  <a:cubicBezTo>
                    <a:pt x="7544" y="3735"/>
                    <a:pt x="7569" y="3685"/>
                    <a:pt x="7595" y="3634"/>
                  </a:cubicBezTo>
                  <a:cubicBezTo>
                    <a:pt x="7595" y="3609"/>
                    <a:pt x="7620" y="3559"/>
                    <a:pt x="7645" y="3534"/>
                  </a:cubicBezTo>
                  <a:cubicBezTo>
                    <a:pt x="7670" y="3509"/>
                    <a:pt x="7695" y="3484"/>
                    <a:pt x="7720" y="3459"/>
                  </a:cubicBezTo>
                  <a:cubicBezTo>
                    <a:pt x="7770" y="3384"/>
                    <a:pt x="7820" y="3334"/>
                    <a:pt x="7870" y="3284"/>
                  </a:cubicBezTo>
                  <a:cubicBezTo>
                    <a:pt x="7971" y="3208"/>
                    <a:pt x="8071" y="3133"/>
                    <a:pt x="8171" y="3058"/>
                  </a:cubicBezTo>
                  <a:cubicBezTo>
                    <a:pt x="8271" y="2958"/>
                    <a:pt x="8372" y="2883"/>
                    <a:pt x="8472" y="2782"/>
                  </a:cubicBezTo>
                  <a:cubicBezTo>
                    <a:pt x="8547" y="2732"/>
                    <a:pt x="8622" y="2657"/>
                    <a:pt x="8697" y="2582"/>
                  </a:cubicBezTo>
                  <a:cubicBezTo>
                    <a:pt x="8773" y="2532"/>
                    <a:pt x="8823" y="2456"/>
                    <a:pt x="8898" y="2381"/>
                  </a:cubicBezTo>
                  <a:cubicBezTo>
                    <a:pt x="8973" y="2306"/>
                    <a:pt x="9048" y="2206"/>
                    <a:pt x="9098" y="2106"/>
                  </a:cubicBezTo>
                  <a:cubicBezTo>
                    <a:pt x="9123" y="2055"/>
                    <a:pt x="9148" y="2005"/>
                    <a:pt x="9174" y="1955"/>
                  </a:cubicBezTo>
                  <a:cubicBezTo>
                    <a:pt x="9199" y="1930"/>
                    <a:pt x="9199" y="1905"/>
                    <a:pt x="9224" y="1855"/>
                  </a:cubicBezTo>
                  <a:cubicBezTo>
                    <a:pt x="9224" y="1805"/>
                    <a:pt x="9249" y="1755"/>
                    <a:pt x="9249" y="1705"/>
                  </a:cubicBezTo>
                  <a:cubicBezTo>
                    <a:pt x="9274" y="1654"/>
                    <a:pt x="9274" y="1604"/>
                    <a:pt x="9274" y="1554"/>
                  </a:cubicBezTo>
                  <a:cubicBezTo>
                    <a:pt x="9274" y="1529"/>
                    <a:pt x="9274" y="1479"/>
                    <a:pt x="9274" y="1429"/>
                  </a:cubicBezTo>
                  <a:cubicBezTo>
                    <a:pt x="9274" y="1429"/>
                    <a:pt x="9274" y="1429"/>
                    <a:pt x="9274" y="1404"/>
                  </a:cubicBezTo>
                  <a:cubicBezTo>
                    <a:pt x="9274" y="1404"/>
                    <a:pt x="9299" y="1379"/>
                    <a:pt x="9324" y="1379"/>
                  </a:cubicBezTo>
                  <a:cubicBezTo>
                    <a:pt x="9399" y="1329"/>
                    <a:pt x="9474" y="1304"/>
                    <a:pt x="9549" y="1228"/>
                  </a:cubicBezTo>
                  <a:cubicBezTo>
                    <a:pt x="9650" y="1153"/>
                    <a:pt x="9775" y="1053"/>
                    <a:pt x="9800" y="903"/>
                  </a:cubicBezTo>
                  <a:cubicBezTo>
                    <a:pt x="9825" y="852"/>
                    <a:pt x="9825" y="827"/>
                    <a:pt x="9825" y="777"/>
                  </a:cubicBezTo>
                  <a:cubicBezTo>
                    <a:pt x="9825" y="727"/>
                    <a:pt x="9800" y="702"/>
                    <a:pt x="9800" y="652"/>
                  </a:cubicBezTo>
                  <a:cubicBezTo>
                    <a:pt x="9800" y="652"/>
                    <a:pt x="9800" y="652"/>
                    <a:pt x="9800" y="627"/>
                  </a:cubicBezTo>
                  <a:cubicBezTo>
                    <a:pt x="9800" y="627"/>
                    <a:pt x="9800" y="627"/>
                    <a:pt x="9800" y="602"/>
                  </a:cubicBezTo>
                  <a:cubicBezTo>
                    <a:pt x="9800" y="577"/>
                    <a:pt x="9800" y="552"/>
                    <a:pt x="9800" y="502"/>
                  </a:cubicBezTo>
                  <a:cubicBezTo>
                    <a:pt x="9800" y="477"/>
                    <a:pt x="9825" y="451"/>
                    <a:pt x="9825" y="426"/>
                  </a:cubicBezTo>
                  <a:cubicBezTo>
                    <a:pt x="9825" y="401"/>
                    <a:pt x="9825" y="376"/>
                    <a:pt x="9825" y="376"/>
                  </a:cubicBezTo>
                  <a:cubicBezTo>
                    <a:pt x="9825" y="351"/>
                    <a:pt x="9825" y="326"/>
                    <a:pt x="9825" y="301"/>
                  </a:cubicBezTo>
                  <a:cubicBezTo>
                    <a:pt x="9825" y="276"/>
                    <a:pt x="9850" y="251"/>
                    <a:pt x="9850" y="201"/>
                  </a:cubicBezTo>
                  <a:cubicBezTo>
                    <a:pt x="9875" y="201"/>
                    <a:pt x="9875" y="176"/>
                    <a:pt x="9875" y="151"/>
                  </a:cubicBezTo>
                  <a:cubicBezTo>
                    <a:pt x="9875" y="151"/>
                    <a:pt x="9900" y="151"/>
                    <a:pt x="9900" y="126"/>
                  </a:cubicBezTo>
                  <a:cubicBezTo>
                    <a:pt x="9900" y="126"/>
                    <a:pt x="9925" y="101"/>
                    <a:pt x="9925" y="76"/>
                  </a:cubicBezTo>
                  <a:lnTo>
                    <a:pt x="9950" y="76"/>
                  </a:lnTo>
                  <a:cubicBezTo>
                    <a:pt x="9950" y="50"/>
                    <a:pt x="9925" y="25"/>
                    <a:pt x="9900" y="25"/>
                  </a:cubicBezTo>
                  <a:lnTo>
                    <a:pt x="9850" y="25"/>
                  </a:lnTo>
                  <a:cubicBezTo>
                    <a:pt x="9850" y="50"/>
                    <a:pt x="9825" y="50"/>
                    <a:pt x="9800" y="76"/>
                  </a:cubicBezTo>
                  <a:cubicBezTo>
                    <a:pt x="9800" y="101"/>
                    <a:pt x="9775" y="126"/>
                    <a:pt x="9775" y="151"/>
                  </a:cubicBezTo>
                  <a:cubicBezTo>
                    <a:pt x="9750" y="201"/>
                    <a:pt x="9725" y="251"/>
                    <a:pt x="9725" y="301"/>
                  </a:cubicBezTo>
                  <a:cubicBezTo>
                    <a:pt x="9725" y="326"/>
                    <a:pt x="9700" y="351"/>
                    <a:pt x="9700" y="376"/>
                  </a:cubicBezTo>
                  <a:cubicBezTo>
                    <a:pt x="9700" y="401"/>
                    <a:pt x="9700" y="426"/>
                    <a:pt x="9700" y="451"/>
                  </a:cubicBezTo>
                  <a:cubicBezTo>
                    <a:pt x="9675" y="426"/>
                    <a:pt x="9650" y="376"/>
                    <a:pt x="9625" y="351"/>
                  </a:cubicBezTo>
                  <a:cubicBezTo>
                    <a:pt x="9625" y="351"/>
                    <a:pt x="9625" y="326"/>
                    <a:pt x="9600" y="301"/>
                  </a:cubicBezTo>
                  <a:cubicBezTo>
                    <a:pt x="9600" y="301"/>
                    <a:pt x="9600" y="301"/>
                    <a:pt x="9600" y="276"/>
                  </a:cubicBezTo>
                  <a:cubicBezTo>
                    <a:pt x="9600" y="276"/>
                    <a:pt x="9575" y="251"/>
                    <a:pt x="9575" y="251"/>
                  </a:cubicBezTo>
                  <a:cubicBezTo>
                    <a:pt x="9575" y="226"/>
                    <a:pt x="9575" y="226"/>
                    <a:pt x="9575" y="201"/>
                  </a:cubicBezTo>
                  <a:cubicBezTo>
                    <a:pt x="9575" y="201"/>
                    <a:pt x="9575" y="176"/>
                    <a:pt x="9575" y="151"/>
                  </a:cubicBezTo>
                  <a:cubicBezTo>
                    <a:pt x="9575" y="151"/>
                    <a:pt x="9575" y="126"/>
                    <a:pt x="9575" y="126"/>
                  </a:cubicBezTo>
                  <a:cubicBezTo>
                    <a:pt x="9575" y="101"/>
                    <a:pt x="9600" y="101"/>
                    <a:pt x="9600" y="101"/>
                  </a:cubicBezTo>
                  <a:cubicBezTo>
                    <a:pt x="9600" y="76"/>
                    <a:pt x="9600" y="76"/>
                    <a:pt x="9600" y="76"/>
                  </a:cubicBezTo>
                  <a:cubicBezTo>
                    <a:pt x="9600" y="76"/>
                    <a:pt x="9600" y="76"/>
                    <a:pt x="9600" y="50"/>
                  </a:cubicBezTo>
                  <a:cubicBezTo>
                    <a:pt x="9600" y="25"/>
                    <a:pt x="9600" y="25"/>
                    <a:pt x="9600" y="25"/>
                  </a:cubicBezTo>
                  <a:cubicBezTo>
                    <a:pt x="9575" y="0"/>
                    <a:pt x="9575" y="0"/>
                    <a:pt x="9549" y="0"/>
                  </a:cubicBezTo>
                  <a:close/>
                </a:path>
              </a:pathLst>
            </a:cu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35"/>
            <p:cNvSpPr/>
            <p:nvPr/>
          </p:nvSpPr>
          <p:spPr>
            <a:xfrm>
              <a:off x="1172981" y="3606546"/>
              <a:ext cx="541821" cy="693049"/>
            </a:xfrm>
            <a:custGeom>
              <a:rect b="b" l="l" r="r" t="t"/>
              <a:pathLst>
                <a:path extrusionOk="0" h="8272" w="6467">
                  <a:moveTo>
                    <a:pt x="3309" y="176"/>
                  </a:moveTo>
                  <a:cubicBezTo>
                    <a:pt x="3334" y="201"/>
                    <a:pt x="3359" y="251"/>
                    <a:pt x="3409" y="276"/>
                  </a:cubicBezTo>
                  <a:cubicBezTo>
                    <a:pt x="3459" y="352"/>
                    <a:pt x="3509" y="427"/>
                    <a:pt x="3559" y="502"/>
                  </a:cubicBezTo>
                  <a:cubicBezTo>
                    <a:pt x="3609" y="577"/>
                    <a:pt x="3659" y="627"/>
                    <a:pt x="3710" y="703"/>
                  </a:cubicBezTo>
                  <a:cubicBezTo>
                    <a:pt x="3760" y="778"/>
                    <a:pt x="3785" y="853"/>
                    <a:pt x="3835" y="928"/>
                  </a:cubicBezTo>
                  <a:cubicBezTo>
                    <a:pt x="3910" y="1079"/>
                    <a:pt x="3960" y="1229"/>
                    <a:pt x="4010" y="1404"/>
                  </a:cubicBezTo>
                  <a:lnTo>
                    <a:pt x="4035" y="1404"/>
                  </a:lnTo>
                  <a:cubicBezTo>
                    <a:pt x="4060" y="1480"/>
                    <a:pt x="4060" y="1555"/>
                    <a:pt x="4086" y="1605"/>
                  </a:cubicBezTo>
                  <a:cubicBezTo>
                    <a:pt x="4111" y="1655"/>
                    <a:pt x="4136" y="1730"/>
                    <a:pt x="4136" y="1780"/>
                  </a:cubicBezTo>
                  <a:cubicBezTo>
                    <a:pt x="4161" y="1855"/>
                    <a:pt x="4161" y="1906"/>
                    <a:pt x="4161" y="1956"/>
                  </a:cubicBezTo>
                  <a:lnTo>
                    <a:pt x="4161" y="2006"/>
                  </a:lnTo>
                  <a:cubicBezTo>
                    <a:pt x="4136" y="1981"/>
                    <a:pt x="4086" y="1956"/>
                    <a:pt x="4060" y="1906"/>
                  </a:cubicBezTo>
                  <a:cubicBezTo>
                    <a:pt x="3985" y="1855"/>
                    <a:pt x="3910" y="1780"/>
                    <a:pt x="3860" y="1705"/>
                  </a:cubicBezTo>
                  <a:cubicBezTo>
                    <a:pt x="3810" y="1630"/>
                    <a:pt x="3735" y="1580"/>
                    <a:pt x="3685" y="1480"/>
                  </a:cubicBezTo>
                  <a:cubicBezTo>
                    <a:pt x="3659" y="1454"/>
                    <a:pt x="3634" y="1404"/>
                    <a:pt x="3609" y="1354"/>
                  </a:cubicBezTo>
                  <a:lnTo>
                    <a:pt x="3609" y="1329"/>
                  </a:lnTo>
                  <a:cubicBezTo>
                    <a:pt x="3584" y="1304"/>
                    <a:pt x="3559" y="1254"/>
                    <a:pt x="3534" y="1204"/>
                  </a:cubicBezTo>
                  <a:cubicBezTo>
                    <a:pt x="3509" y="1154"/>
                    <a:pt x="3509" y="1104"/>
                    <a:pt x="3484" y="1053"/>
                  </a:cubicBezTo>
                  <a:cubicBezTo>
                    <a:pt x="3459" y="978"/>
                    <a:pt x="3434" y="928"/>
                    <a:pt x="3434" y="878"/>
                  </a:cubicBezTo>
                  <a:cubicBezTo>
                    <a:pt x="3409" y="828"/>
                    <a:pt x="3409" y="778"/>
                    <a:pt x="3384" y="728"/>
                  </a:cubicBezTo>
                  <a:lnTo>
                    <a:pt x="3384" y="703"/>
                  </a:lnTo>
                  <a:cubicBezTo>
                    <a:pt x="3359" y="627"/>
                    <a:pt x="3359" y="527"/>
                    <a:pt x="3334" y="452"/>
                  </a:cubicBezTo>
                  <a:lnTo>
                    <a:pt x="3334" y="427"/>
                  </a:lnTo>
                  <a:cubicBezTo>
                    <a:pt x="3309" y="327"/>
                    <a:pt x="3309" y="251"/>
                    <a:pt x="3309" y="176"/>
                  </a:cubicBezTo>
                  <a:close/>
                  <a:moveTo>
                    <a:pt x="5614" y="1304"/>
                  </a:moveTo>
                  <a:cubicBezTo>
                    <a:pt x="5614" y="1329"/>
                    <a:pt x="5614" y="1354"/>
                    <a:pt x="5639" y="1379"/>
                  </a:cubicBezTo>
                  <a:cubicBezTo>
                    <a:pt x="5639" y="1404"/>
                    <a:pt x="5639" y="1429"/>
                    <a:pt x="5639" y="1454"/>
                  </a:cubicBezTo>
                  <a:cubicBezTo>
                    <a:pt x="5614" y="1580"/>
                    <a:pt x="5589" y="1705"/>
                    <a:pt x="5564" y="1830"/>
                  </a:cubicBezTo>
                  <a:cubicBezTo>
                    <a:pt x="5539" y="1981"/>
                    <a:pt x="5514" y="2131"/>
                    <a:pt x="5439" y="2307"/>
                  </a:cubicBezTo>
                  <a:cubicBezTo>
                    <a:pt x="5389" y="2482"/>
                    <a:pt x="5314" y="2632"/>
                    <a:pt x="5238" y="2783"/>
                  </a:cubicBezTo>
                  <a:cubicBezTo>
                    <a:pt x="5213" y="2858"/>
                    <a:pt x="5163" y="2958"/>
                    <a:pt x="5088" y="3058"/>
                  </a:cubicBezTo>
                  <a:cubicBezTo>
                    <a:pt x="5038" y="3159"/>
                    <a:pt x="4988" y="3234"/>
                    <a:pt x="4938" y="3309"/>
                  </a:cubicBezTo>
                  <a:lnTo>
                    <a:pt x="4938" y="3334"/>
                  </a:lnTo>
                  <a:lnTo>
                    <a:pt x="4913" y="3334"/>
                  </a:lnTo>
                  <a:cubicBezTo>
                    <a:pt x="4913" y="3309"/>
                    <a:pt x="4913" y="3284"/>
                    <a:pt x="4913" y="3259"/>
                  </a:cubicBezTo>
                  <a:cubicBezTo>
                    <a:pt x="4913" y="3209"/>
                    <a:pt x="4913" y="3134"/>
                    <a:pt x="4913" y="3058"/>
                  </a:cubicBezTo>
                  <a:cubicBezTo>
                    <a:pt x="4913" y="3008"/>
                    <a:pt x="4913" y="2933"/>
                    <a:pt x="4913" y="2883"/>
                  </a:cubicBezTo>
                  <a:lnTo>
                    <a:pt x="4913" y="2858"/>
                  </a:lnTo>
                  <a:cubicBezTo>
                    <a:pt x="4913" y="2808"/>
                    <a:pt x="4938" y="2783"/>
                    <a:pt x="4938" y="2733"/>
                  </a:cubicBezTo>
                  <a:cubicBezTo>
                    <a:pt x="4938" y="2708"/>
                    <a:pt x="4938" y="2657"/>
                    <a:pt x="4963" y="2607"/>
                  </a:cubicBezTo>
                  <a:cubicBezTo>
                    <a:pt x="4988" y="2507"/>
                    <a:pt x="5013" y="2407"/>
                    <a:pt x="5038" y="2307"/>
                  </a:cubicBezTo>
                  <a:cubicBezTo>
                    <a:pt x="5063" y="2256"/>
                    <a:pt x="5063" y="2206"/>
                    <a:pt x="5088" y="2181"/>
                  </a:cubicBezTo>
                  <a:cubicBezTo>
                    <a:pt x="5113" y="2131"/>
                    <a:pt x="5138" y="2081"/>
                    <a:pt x="5163" y="2031"/>
                  </a:cubicBezTo>
                  <a:cubicBezTo>
                    <a:pt x="5213" y="1931"/>
                    <a:pt x="5263" y="1830"/>
                    <a:pt x="5339" y="1705"/>
                  </a:cubicBezTo>
                  <a:cubicBezTo>
                    <a:pt x="5389" y="1605"/>
                    <a:pt x="5464" y="1505"/>
                    <a:pt x="5514" y="1404"/>
                  </a:cubicBezTo>
                  <a:cubicBezTo>
                    <a:pt x="5539" y="1379"/>
                    <a:pt x="5564" y="1354"/>
                    <a:pt x="5564" y="1354"/>
                  </a:cubicBezTo>
                  <a:cubicBezTo>
                    <a:pt x="5589" y="1329"/>
                    <a:pt x="5589" y="1329"/>
                    <a:pt x="5589" y="1304"/>
                  </a:cubicBezTo>
                  <a:close/>
                  <a:moveTo>
                    <a:pt x="3659" y="3084"/>
                  </a:moveTo>
                  <a:cubicBezTo>
                    <a:pt x="3659" y="3084"/>
                    <a:pt x="3685" y="3084"/>
                    <a:pt x="3710" y="3109"/>
                  </a:cubicBezTo>
                  <a:cubicBezTo>
                    <a:pt x="3760" y="3134"/>
                    <a:pt x="3785" y="3159"/>
                    <a:pt x="3835" y="3209"/>
                  </a:cubicBezTo>
                  <a:cubicBezTo>
                    <a:pt x="3960" y="3309"/>
                    <a:pt x="4111" y="3459"/>
                    <a:pt x="4261" y="3635"/>
                  </a:cubicBezTo>
                  <a:cubicBezTo>
                    <a:pt x="4311" y="3685"/>
                    <a:pt x="4336" y="3735"/>
                    <a:pt x="4386" y="3785"/>
                  </a:cubicBezTo>
                  <a:cubicBezTo>
                    <a:pt x="4411" y="3835"/>
                    <a:pt x="4461" y="3886"/>
                    <a:pt x="4487" y="3936"/>
                  </a:cubicBezTo>
                  <a:cubicBezTo>
                    <a:pt x="4562" y="4011"/>
                    <a:pt x="4612" y="4111"/>
                    <a:pt x="4637" y="4186"/>
                  </a:cubicBezTo>
                  <a:cubicBezTo>
                    <a:pt x="4662" y="4236"/>
                    <a:pt x="4687" y="4312"/>
                    <a:pt x="4712" y="4337"/>
                  </a:cubicBezTo>
                  <a:cubicBezTo>
                    <a:pt x="4737" y="4412"/>
                    <a:pt x="4737" y="4462"/>
                    <a:pt x="4762" y="4512"/>
                  </a:cubicBezTo>
                  <a:cubicBezTo>
                    <a:pt x="4762" y="4554"/>
                    <a:pt x="4762" y="4596"/>
                    <a:pt x="4762" y="4637"/>
                  </a:cubicBezTo>
                  <a:cubicBezTo>
                    <a:pt x="4737" y="4637"/>
                    <a:pt x="4737" y="4637"/>
                    <a:pt x="4712" y="4612"/>
                  </a:cubicBezTo>
                  <a:cubicBezTo>
                    <a:pt x="4637" y="4562"/>
                    <a:pt x="4562" y="4487"/>
                    <a:pt x="4461" y="4412"/>
                  </a:cubicBezTo>
                  <a:cubicBezTo>
                    <a:pt x="4436" y="4387"/>
                    <a:pt x="4411" y="4362"/>
                    <a:pt x="4386" y="4337"/>
                  </a:cubicBezTo>
                  <a:cubicBezTo>
                    <a:pt x="4361" y="4312"/>
                    <a:pt x="4336" y="4287"/>
                    <a:pt x="4311" y="4261"/>
                  </a:cubicBezTo>
                  <a:cubicBezTo>
                    <a:pt x="4236" y="4161"/>
                    <a:pt x="4161" y="4061"/>
                    <a:pt x="4060" y="3911"/>
                  </a:cubicBezTo>
                  <a:lnTo>
                    <a:pt x="4035" y="3886"/>
                  </a:lnTo>
                  <a:cubicBezTo>
                    <a:pt x="4010" y="3835"/>
                    <a:pt x="3985" y="3810"/>
                    <a:pt x="3960" y="3760"/>
                  </a:cubicBezTo>
                  <a:lnTo>
                    <a:pt x="3935" y="3760"/>
                  </a:lnTo>
                  <a:cubicBezTo>
                    <a:pt x="3910" y="3710"/>
                    <a:pt x="3885" y="3660"/>
                    <a:pt x="3860" y="3610"/>
                  </a:cubicBezTo>
                  <a:cubicBezTo>
                    <a:pt x="3835" y="3535"/>
                    <a:pt x="3785" y="3459"/>
                    <a:pt x="3760" y="3384"/>
                  </a:cubicBezTo>
                  <a:lnTo>
                    <a:pt x="3760" y="3334"/>
                  </a:lnTo>
                  <a:cubicBezTo>
                    <a:pt x="3710" y="3284"/>
                    <a:pt x="3685" y="3209"/>
                    <a:pt x="3659" y="3159"/>
                  </a:cubicBezTo>
                  <a:cubicBezTo>
                    <a:pt x="3659" y="3134"/>
                    <a:pt x="3659" y="3109"/>
                    <a:pt x="3659" y="3084"/>
                  </a:cubicBezTo>
                  <a:close/>
                  <a:moveTo>
                    <a:pt x="6291" y="4537"/>
                  </a:moveTo>
                  <a:cubicBezTo>
                    <a:pt x="6291" y="4537"/>
                    <a:pt x="6291" y="4562"/>
                    <a:pt x="6291" y="4562"/>
                  </a:cubicBezTo>
                  <a:cubicBezTo>
                    <a:pt x="6291" y="4562"/>
                    <a:pt x="6291" y="4587"/>
                    <a:pt x="6291" y="4587"/>
                  </a:cubicBezTo>
                  <a:cubicBezTo>
                    <a:pt x="6291" y="4587"/>
                    <a:pt x="6291" y="4612"/>
                    <a:pt x="6266" y="4612"/>
                  </a:cubicBezTo>
                  <a:cubicBezTo>
                    <a:pt x="6266" y="4637"/>
                    <a:pt x="6241" y="4662"/>
                    <a:pt x="6241" y="4688"/>
                  </a:cubicBezTo>
                  <a:cubicBezTo>
                    <a:pt x="6216" y="4713"/>
                    <a:pt x="6191" y="4738"/>
                    <a:pt x="6166" y="4763"/>
                  </a:cubicBezTo>
                  <a:cubicBezTo>
                    <a:pt x="6141" y="4813"/>
                    <a:pt x="6091" y="4863"/>
                    <a:pt x="6015" y="4913"/>
                  </a:cubicBezTo>
                  <a:cubicBezTo>
                    <a:pt x="5940" y="4963"/>
                    <a:pt x="5890" y="5013"/>
                    <a:pt x="5815" y="5063"/>
                  </a:cubicBezTo>
                  <a:cubicBezTo>
                    <a:pt x="5740" y="5114"/>
                    <a:pt x="5664" y="5164"/>
                    <a:pt x="5614" y="5189"/>
                  </a:cubicBezTo>
                  <a:cubicBezTo>
                    <a:pt x="5514" y="5239"/>
                    <a:pt x="5414" y="5289"/>
                    <a:pt x="5339" y="5314"/>
                  </a:cubicBezTo>
                  <a:cubicBezTo>
                    <a:pt x="5263" y="5339"/>
                    <a:pt x="5188" y="5364"/>
                    <a:pt x="5113" y="5389"/>
                  </a:cubicBezTo>
                  <a:lnTo>
                    <a:pt x="5088" y="5414"/>
                  </a:lnTo>
                  <a:cubicBezTo>
                    <a:pt x="4988" y="5439"/>
                    <a:pt x="4888" y="5464"/>
                    <a:pt x="4762" y="5515"/>
                  </a:cubicBezTo>
                  <a:lnTo>
                    <a:pt x="4712" y="5515"/>
                  </a:lnTo>
                  <a:cubicBezTo>
                    <a:pt x="4737" y="5490"/>
                    <a:pt x="4762" y="5464"/>
                    <a:pt x="4787" y="5439"/>
                  </a:cubicBezTo>
                  <a:cubicBezTo>
                    <a:pt x="4837" y="5389"/>
                    <a:pt x="4862" y="5339"/>
                    <a:pt x="4913" y="5289"/>
                  </a:cubicBezTo>
                  <a:cubicBezTo>
                    <a:pt x="4963" y="5264"/>
                    <a:pt x="5013" y="5214"/>
                    <a:pt x="5063" y="5189"/>
                  </a:cubicBezTo>
                  <a:cubicBezTo>
                    <a:pt x="5113" y="5139"/>
                    <a:pt x="5163" y="5114"/>
                    <a:pt x="5213" y="5089"/>
                  </a:cubicBezTo>
                  <a:cubicBezTo>
                    <a:pt x="5289" y="5013"/>
                    <a:pt x="5364" y="4963"/>
                    <a:pt x="5439" y="4938"/>
                  </a:cubicBezTo>
                  <a:cubicBezTo>
                    <a:pt x="5514" y="4888"/>
                    <a:pt x="5589" y="4863"/>
                    <a:pt x="5690" y="4813"/>
                  </a:cubicBezTo>
                  <a:cubicBezTo>
                    <a:pt x="5790" y="4763"/>
                    <a:pt x="5890" y="4713"/>
                    <a:pt x="5965" y="4662"/>
                  </a:cubicBezTo>
                  <a:cubicBezTo>
                    <a:pt x="6065" y="4637"/>
                    <a:pt x="6141" y="4587"/>
                    <a:pt x="6241" y="4562"/>
                  </a:cubicBezTo>
                  <a:cubicBezTo>
                    <a:pt x="6266" y="4537"/>
                    <a:pt x="6266" y="4537"/>
                    <a:pt x="6291" y="4537"/>
                  </a:cubicBezTo>
                  <a:close/>
                  <a:moveTo>
                    <a:pt x="2406" y="4136"/>
                  </a:moveTo>
                  <a:cubicBezTo>
                    <a:pt x="2431" y="4211"/>
                    <a:pt x="2431" y="4287"/>
                    <a:pt x="2456" y="4387"/>
                  </a:cubicBezTo>
                  <a:cubicBezTo>
                    <a:pt x="2482" y="4512"/>
                    <a:pt x="2507" y="4587"/>
                    <a:pt x="2507" y="4688"/>
                  </a:cubicBezTo>
                  <a:cubicBezTo>
                    <a:pt x="2507" y="4763"/>
                    <a:pt x="2532" y="4838"/>
                    <a:pt x="2532" y="4963"/>
                  </a:cubicBezTo>
                  <a:cubicBezTo>
                    <a:pt x="2532" y="5038"/>
                    <a:pt x="2532" y="5139"/>
                    <a:pt x="2532" y="5239"/>
                  </a:cubicBezTo>
                  <a:cubicBezTo>
                    <a:pt x="2532" y="5339"/>
                    <a:pt x="2532" y="5439"/>
                    <a:pt x="2532" y="5515"/>
                  </a:cubicBezTo>
                  <a:cubicBezTo>
                    <a:pt x="2532" y="5565"/>
                    <a:pt x="2532" y="5640"/>
                    <a:pt x="2507" y="5715"/>
                  </a:cubicBezTo>
                  <a:cubicBezTo>
                    <a:pt x="2507" y="5765"/>
                    <a:pt x="2507" y="5790"/>
                    <a:pt x="2507" y="5840"/>
                  </a:cubicBezTo>
                  <a:cubicBezTo>
                    <a:pt x="2507" y="5865"/>
                    <a:pt x="2482" y="5891"/>
                    <a:pt x="2482" y="5916"/>
                  </a:cubicBezTo>
                  <a:cubicBezTo>
                    <a:pt x="2482" y="6016"/>
                    <a:pt x="2456" y="6141"/>
                    <a:pt x="2431" y="6267"/>
                  </a:cubicBezTo>
                  <a:cubicBezTo>
                    <a:pt x="2431" y="6342"/>
                    <a:pt x="2406" y="6442"/>
                    <a:pt x="2381" y="6517"/>
                  </a:cubicBezTo>
                  <a:cubicBezTo>
                    <a:pt x="2356" y="6517"/>
                    <a:pt x="2356" y="6542"/>
                    <a:pt x="2356" y="6542"/>
                  </a:cubicBezTo>
                  <a:lnTo>
                    <a:pt x="2331" y="6467"/>
                  </a:lnTo>
                  <a:cubicBezTo>
                    <a:pt x="2331" y="6442"/>
                    <a:pt x="2306" y="6392"/>
                    <a:pt x="2306" y="6367"/>
                  </a:cubicBezTo>
                  <a:lnTo>
                    <a:pt x="2281" y="6342"/>
                  </a:lnTo>
                  <a:cubicBezTo>
                    <a:pt x="2281" y="6292"/>
                    <a:pt x="2256" y="6241"/>
                    <a:pt x="2231" y="6166"/>
                  </a:cubicBezTo>
                  <a:cubicBezTo>
                    <a:pt x="2231" y="6116"/>
                    <a:pt x="2206" y="6066"/>
                    <a:pt x="2181" y="5991"/>
                  </a:cubicBezTo>
                  <a:lnTo>
                    <a:pt x="2181" y="5966"/>
                  </a:lnTo>
                  <a:cubicBezTo>
                    <a:pt x="2156" y="5865"/>
                    <a:pt x="2156" y="5765"/>
                    <a:pt x="2156" y="5665"/>
                  </a:cubicBezTo>
                  <a:cubicBezTo>
                    <a:pt x="2131" y="5515"/>
                    <a:pt x="2131" y="5389"/>
                    <a:pt x="2131" y="5239"/>
                  </a:cubicBezTo>
                  <a:cubicBezTo>
                    <a:pt x="2156" y="5114"/>
                    <a:pt x="2181" y="4988"/>
                    <a:pt x="2181" y="4863"/>
                  </a:cubicBezTo>
                  <a:cubicBezTo>
                    <a:pt x="2231" y="4738"/>
                    <a:pt x="2256" y="4612"/>
                    <a:pt x="2281" y="4487"/>
                  </a:cubicBezTo>
                  <a:cubicBezTo>
                    <a:pt x="2306" y="4412"/>
                    <a:pt x="2331" y="4362"/>
                    <a:pt x="2331" y="4287"/>
                  </a:cubicBezTo>
                  <a:lnTo>
                    <a:pt x="2356" y="4287"/>
                  </a:lnTo>
                  <a:cubicBezTo>
                    <a:pt x="2356" y="4236"/>
                    <a:pt x="2381" y="4186"/>
                    <a:pt x="2381" y="4136"/>
                  </a:cubicBezTo>
                  <a:close/>
                  <a:moveTo>
                    <a:pt x="376" y="5063"/>
                  </a:moveTo>
                  <a:cubicBezTo>
                    <a:pt x="376" y="5089"/>
                    <a:pt x="401" y="5114"/>
                    <a:pt x="401" y="5114"/>
                  </a:cubicBezTo>
                  <a:cubicBezTo>
                    <a:pt x="426" y="5189"/>
                    <a:pt x="426" y="5264"/>
                    <a:pt x="451" y="5314"/>
                  </a:cubicBezTo>
                  <a:cubicBezTo>
                    <a:pt x="476" y="5439"/>
                    <a:pt x="476" y="5565"/>
                    <a:pt x="502" y="5715"/>
                  </a:cubicBezTo>
                  <a:cubicBezTo>
                    <a:pt x="502" y="5782"/>
                    <a:pt x="502" y="5852"/>
                    <a:pt x="502" y="5941"/>
                  </a:cubicBezTo>
                  <a:cubicBezTo>
                    <a:pt x="502" y="6041"/>
                    <a:pt x="502" y="6116"/>
                    <a:pt x="502" y="6216"/>
                  </a:cubicBezTo>
                  <a:cubicBezTo>
                    <a:pt x="502" y="6317"/>
                    <a:pt x="476" y="6442"/>
                    <a:pt x="451" y="6542"/>
                  </a:cubicBezTo>
                  <a:cubicBezTo>
                    <a:pt x="426" y="6642"/>
                    <a:pt x="426" y="6743"/>
                    <a:pt x="401" y="6843"/>
                  </a:cubicBezTo>
                  <a:cubicBezTo>
                    <a:pt x="376" y="6968"/>
                    <a:pt x="351" y="7043"/>
                    <a:pt x="326" y="7119"/>
                  </a:cubicBezTo>
                  <a:cubicBezTo>
                    <a:pt x="301" y="7094"/>
                    <a:pt x="301" y="7043"/>
                    <a:pt x="276" y="6993"/>
                  </a:cubicBezTo>
                  <a:cubicBezTo>
                    <a:pt x="251" y="6918"/>
                    <a:pt x="226" y="6843"/>
                    <a:pt x="201" y="6743"/>
                  </a:cubicBezTo>
                  <a:cubicBezTo>
                    <a:pt x="201" y="6693"/>
                    <a:pt x="176" y="6642"/>
                    <a:pt x="176" y="6592"/>
                  </a:cubicBezTo>
                  <a:cubicBezTo>
                    <a:pt x="176" y="6542"/>
                    <a:pt x="176" y="6492"/>
                    <a:pt x="151" y="6442"/>
                  </a:cubicBezTo>
                  <a:cubicBezTo>
                    <a:pt x="151" y="6367"/>
                    <a:pt x="151" y="6317"/>
                    <a:pt x="151" y="6267"/>
                  </a:cubicBezTo>
                  <a:cubicBezTo>
                    <a:pt x="151" y="6216"/>
                    <a:pt x="151" y="6166"/>
                    <a:pt x="151" y="6091"/>
                  </a:cubicBezTo>
                  <a:cubicBezTo>
                    <a:pt x="176" y="5966"/>
                    <a:pt x="176" y="5840"/>
                    <a:pt x="201" y="5740"/>
                  </a:cubicBezTo>
                  <a:lnTo>
                    <a:pt x="201" y="5715"/>
                  </a:lnTo>
                  <a:lnTo>
                    <a:pt x="226" y="5690"/>
                  </a:lnTo>
                  <a:cubicBezTo>
                    <a:pt x="251" y="5590"/>
                    <a:pt x="251" y="5490"/>
                    <a:pt x="276" y="5389"/>
                  </a:cubicBezTo>
                  <a:cubicBezTo>
                    <a:pt x="301" y="5339"/>
                    <a:pt x="301" y="5289"/>
                    <a:pt x="326" y="5239"/>
                  </a:cubicBezTo>
                  <a:lnTo>
                    <a:pt x="326" y="5214"/>
                  </a:lnTo>
                  <a:cubicBezTo>
                    <a:pt x="351" y="5189"/>
                    <a:pt x="351" y="5139"/>
                    <a:pt x="376" y="5089"/>
                  </a:cubicBezTo>
                  <a:cubicBezTo>
                    <a:pt x="376" y="5089"/>
                    <a:pt x="376" y="5089"/>
                    <a:pt x="376" y="5063"/>
                  </a:cubicBezTo>
                  <a:close/>
                  <a:moveTo>
                    <a:pt x="3459" y="6768"/>
                  </a:moveTo>
                  <a:cubicBezTo>
                    <a:pt x="3484" y="6768"/>
                    <a:pt x="3534" y="6768"/>
                    <a:pt x="3584" y="6793"/>
                  </a:cubicBezTo>
                  <a:cubicBezTo>
                    <a:pt x="3659" y="6793"/>
                    <a:pt x="3735" y="6793"/>
                    <a:pt x="3810" y="6818"/>
                  </a:cubicBezTo>
                  <a:cubicBezTo>
                    <a:pt x="3885" y="6818"/>
                    <a:pt x="3985" y="6818"/>
                    <a:pt x="4060" y="6843"/>
                  </a:cubicBezTo>
                  <a:cubicBezTo>
                    <a:pt x="4136" y="6868"/>
                    <a:pt x="4211" y="6868"/>
                    <a:pt x="4286" y="6893"/>
                  </a:cubicBezTo>
                  <a:cubicBezTo>
                    <a:pt x="4361" y="6918"/>
                    <a:pt x="4436" y="6943"/>
                    <a:pt x="4487" y="6968"/>
                  </a:cubicBezTo>
                  <a:cubicBezTo>
                    <a:pt x="4612" y="6993"/>
                    <a:pt x="4737" y="7043"/>
                    <a:pt x="4862" y="7094"/>
                  </a:cubicBezTo>
                  <a:lnTo>
                    <a:pt x="4837" y="7094"/>
                  </a:lnTo>
                  <a:cubicBezTo>
                    <a:pt x="4888" y="7119"/>
                    <a:pt x="4938" y="7144"/>
                    <a:pt x="4988" y="7169"/>
                  </a:cubicBezTo>
                  <a:cubicBezTo>
                    <a:pt x="5038" y="7194"/>
                    <a:pt x="5088" y="7244"/>
                    <a:pt x="5113" y="7269"/>
                  </a:cubicBezTo>
                  <a:cubicBezTo>
                    <a:pt x="5163" y="7294"/>
                    <a:pt x="5213" y="7319"/>
                    <a:pt x="5263" y="7369"/>
                  </a:cubicBezTo>
                  <a:cubicBezTo>
                    <a:pt x="5314" y="7419"/>
                    <a:pt x="5389" y="7470"/>
                    <a:pt x="5439" y="7545"/>
                  </a:cubicBezTo>
                  <a:cubicBezTo>
                    <a:pt x="5464" y="7570"/>
                    <a:pt x="5489" y="7595"/>
                    <a:pt x="5489" y="7620"/>
                  </a:cubicBezTo>
                  <a:lnTo>
                    <a:pt x="5364" y="7620"/>
                  </a:lnTo>
                  <a:cubicBezTo>
                    <a:pt x="5314" y="7620"/>
                    <a:pt x="5263" y="7620"/>
                    <a:pt x="5213" y="7595"/>
                  </a:cubicBezTo>
                  <a:lnTo>
                    <a:pt x="5013" y="7595"/>
                  </a:lnTo>
                  <a:cubicBezTo>
                    <a:pt x="4888" y="7570"/>
                    <a:pt x="4762" y="7545"/>
                    <a:pt x="4637" y="7520"/>
                  </a:cubicBezTo>
                  <a:cubicBezTo>
                    <a:pt x="4512" y="7495"/>
                    <a:pt x="4411" y="7470"/>
                    <a:pt x="4261" y="7419"/>
                  </a:cubicBezTo>
                  <a:cubicBezTo>
                    <a:pt x="4161" y="7394"/>
                    <a:pt x="4060" y="7344"/>
                    <a:pt x="3935" y="7294"/>
                  </a:cubicBezTo>
                  <a:cubicBezTo>
                    <a:pt x="3860" y="7244"/>
                    <a:pt x="3785" y="7194"/>
                    <a:pt x="3710" y="7144"/>
                  </a:cubicBezTo>
                  <a:cubicBezTo>
                    <a:pt x="3634" y="7094"/>
                    <a:pt x="3559" y="7043"/>
                    <a:pt x="3459" y="6968"/>
                  </a:cubicBezTo>
                  <a:cubicBezTo>
                    <a:pt x="3409" y="6918"/>
                    <a:pt x="3359" y="6868"/>
                    <a:pt x="3334" y="6843"/>
                  </a:cubicBezTo>
                  <a:lnTo>
                    <a:pt x="3334" y="6818"/>
                  </a:lnTo>
                  <a:cubicBezTo>
                    <a:pt x="3309" y="6818"/>
                    <a:pt x="3309" y="6793"/>
                    <a:pt x="3309" y="6793"/>
                  </a:cubicBezTo>
                  <a:lnTo>
                    <a:pt x="3359" y="6793"/>
                  </a:lnTo>
                  <a:cubicBezTo>
                    <a:pt x="3384" y="6768"/>
                    <a:pt x="3409" y="6768"/>
                    <a:pt x="3459" y="6768"/>
                  </a:cubicBezTo>
                  <a:close/>
                  <a:moveTo>
                    <a:pt x="1354" y="7169"/>
                  </a:moveTo>
                  <a:cubicBezTo>
                    <a:pt x="1379" y="7169"/>
                    <a:pt x="1379" y="7169"/>
                    <a:pt x="1404" y="7194"/>
                  </a:cubicBezTo>
                  <a:cubicBezTo>
                    <a:pt x="1454" y="7194"/>
                    <a:pt x="1504" y="7219"/>
                    <a:pt x="1554" y="7219"/>
                  </a:cubicBezTo>
                  <a:cubicBezTo>
                    <a:pt x="1604" y="7244"/>
                    <a:pt x="1679" y="7269"/>
                    <a:pt x="1730" y="7294"/>
                  </a:cubicBezTo>
                  <a:cubicBezTo>
                    <a:pt x="1780" y="7319"/>
                    <a:pt x="1805" y="7344"/>
                    <a:pt x="1855" y="7369"/>
                  </a:cubicBezTo>
                  <a:cubicBezTo>
                    <a:pt x="1955" y="7419"/>
                    <a:pt x="2080" y="7470"/>
                    <a:pt x="2181" y="7545"/>
                  </a:cubicBezTo>
                  <a:cubicBezTo>
                    <a:pt x="2256" y="7595"/>
                    <a:pt x="2331" y="7645"/>
                    <a:pt x="2381" y="7695"/>
                  </a:cubicBezTo>
                  <a:cubicBezTo>
                    <a:pt x="2431" y="7745"/>
                    <a:pt x="2456" y="7770"/>
                    <a:pt x="2507" y="7820"/>
                  </a:cubicBezTo>
                  <a:cubicBezTo>
                    <a:pt x="2557" y="7871"/>
                    <a:pt x="2607" y="7921"/>
                    <a:pt x="2632" y="7971"/>
                  </a:cubicBezTo>
                  <a:cubicBezTo>
                    <a:pt x="2657" y="7996"/>
                    <a:pt x="2657" y="8046"/>
                    <a:pt x="2682" y="8071"/>
                  </a:cubicBezTo>
                  <a:cubicBezTo>
                    <a:pt x="2682" y="8071"/>
                    <a:pt x="2707" y="8096"/>
                    <a:pt x="2707" y="8121"/>
                  </a:cubicBezTo>
                  <a:cubicBezTo>
                    <a:pt x="2682" y="8096"/>
                    <a:pt x="2657" y="8096"/>
                    <a:pt x="2632" y="8071"/>
                  </a:cubicBezTo>
                  <a:lnTo>
                    <a:pt x="2607" y="8071"/>
                  </a:lnTo>
                  <a:cubicBezTo>
                    <a:pt x="2431" y="7971"/>
                    <a:pt x="2256" y="7871"/>
                    <a:pt x="2030" y="7720"/>
                  </a:cubicBezTo>
                  <a:cubicBezTo>
                    <a:pt x="1955" y="7670"/>
                    <a:pt x="1880" y="7620"/>
                    <a:pt x="1830" y="7570"/>
                  </a:cubicBezTo>
                  <a:cubicBezTo>
                    <a:pt x="1730" y="7520"/>
                    <a:pt x="1679" y="7444"/>
                    <a:pt x="1604" y="7394"/>
                  </a:cubicBezTo>
                  <a:cubicBezTo>
                    <a:pt x="1554" y="7344"/>
                    <a:pt x="1504" y="7294"/>
                    <a:pt x="1454" y="7269"/>
                  </a:cubicBezTo>
                  <a:cubicBezTo>
                    <a:pt x="1429" y="7244"/>
                    <a:pt x="1404" y="7194"/>
                    <a:pt x="1354" y="7169"/>
                  </a:cubicBezTo>
                  <a:close/>
                  <a:moveTo>
                    <a:pt x="3284" y="1"/>
                  </a:moveTo>
                  <a:cubicBezTo>
                    <a:pt x="3233" y="1"/>
                    <a:pt x="3208" y="1"/>
                    <a:pt x="3183" y="26"/>
                  </a:cubicBezTo>
                  <a:cubicBezTo>
                    <a:pt x="3158" y="51"/>
                    <a:pt x="3158" y="101"/>
                    <a:pt x="3158" y="126"/>
                  </a:cubicBezTo>
                  <a:cubicBezTo>
                    <a:pt x="3158" y="176"/>
                    <a:pt x="3158" y="201"/>
                    <a:pt x="3158" y="226"/>
                  </a:cubicBezTo>
                  <a:lnTo>
                    <a:pt x="3158" y="251"/>
                  </a:lnTo>
                  <a:lnTo>
                    <a:pt x="3183" y="402"/>
                  </a:lnTo>
                  <a:cubicBezTo>
                    <a:pt x="3183" y="427"/>
                    <a:pt x="3183" y="452"/>
                    <a:pt x="3208" y="477"/>
                  </a:cubicBezTo>
                  <a:lnTo>
                    <a:pt x="3208" y="502"/>
                  </a:lnTo>
                  <a:cubicBezTo>
                    <a:pt x="3208" y="577"/>
                    <a:pt x="3208" y="652"/>
                    <a:pt x="3233" y="703"/>
                  </a:cubicBezTo>
                  <a:cubicBezTo>
                    <a:pt x="3258" y="803"/>
                    <a:pt x="3258" y="878"/>
                    <a:pt x="3284" y="953"/>
                  </a:cubicBezTo>
                  <a:cubicBezTo>
                    <a:pt x="3309" y="1028"/>
                    <a:pt x="3334" y="1104"/>
                    <a:pt x="3359" y="1179"/>
                  </a:cubicBezTo>
                  <a:cubicBezTo>
                    <a:pt x="3384" y="1279"/>
                    <a:pt x="3434" y="1354"/>
                    <a:pt x="3459" y="1429"/>
                  </a:cubicBezTo>
                  <a:cubicBezTo>
                    <a:pt x="3509" y="1505"/>
                    <a:pt x="3559" y="1580"/>
                    <a:pt x="3584" y="1655"/>
                  </a:cubicBezTo>
                  <a:cubicBezTo>
                    <a:pt x="3634" y="1705"/>
                    <a:pt x="3710" y="1780"/>
                    <a:pt x="3760" y="1830"/>
                  </a:cubicBezTo>
                  <a:cubicBezTo>
                    <a:pt x="3810" y="1906"/>
                    <a:pt x="3860" y="1956"/>
                    <a:pt x="3935" y="2006"/>
                  </a:cubicBezTo>
                  <a:cubicBezTo>
                    <a:pt x="3985" y="2081"/>
                    <a:pt x="4060" y="2131"/>
                    <a:pt x="4111" y="2156"/>
                  </a:cubicBezTo>
                  <a:cubicBezTo>
                    <a:pt x="4136" y="2181"/>
                    <a:pt x="4161" y="2181"/>
                    <a:pt x="4161" y="2206"/>
                  </a:cubicBezTo>
                  <a:lnTo>
                    <a:pt x="4211" y="2206"/>
                  </a:lnTo>
                  <a:lnTo>
                    <a:pt x="4236" y="2282"/>
                  </a:lnTo>
                  <a:cubicBezTo>
                    <a:pt x="4286" y="2382"/>
                    <a:pt x="4336" y="2482"/>
                    <a:pt x="4386" y="2582"/>
                  </a:cubicBezTo>
                  <a:cubicBezTo>
                    <a:pt x="4436" y="2683"/>
                    <a:pt x="4512" y="2808"/>
                    <a:pt x="4562" y="2933"/>
                  </a:cubicBezTo>
                  <a:cubicBezTo>
                    <a:pt x="4612" y="3084"/>
                    <a:pt x="4662" y="3184"/>
                    <a:pt x="4712" y="3284"/>
                  </a:cubicBezTo>
                  <a:cubicBezTo>
                    <a:pt x="4737" y="3384"/>
                    <a:pt x="4762" y="3510"/>
                    <a:pt x="4812" y="3660"/>
                  </a:cubicBezTo>
                  <a:cubicBezTo>
                    <a:pt x="4812" y="3760"/>
                    <a:pt x="4837" y="3860"/>
                    <a:pt x="4837" y="3961"/>
                  </a:cubicBezTo>
                  <a:cubicBezTo>
                    <a:pt x="4862" y="4061"/>
                    <a:pt x="4862" y="4161"/>
                    <a:pt x="4837" y="4261"/>
                  </a:cubicBezTo>
                  <a:cubicBezTo>
                    <a:pt x="4837" y="4236"/>
                    <a:pt x="4837" y="4236"/>
                    <a:pt x="4812" y="4211"/>
                  </a:cubicBezTo>
                  <a:cubicBezTo>
                    <a:pt x="4812" y="4161"/>
                    <a:pt x="4787" y="4111"/>
                    <a:pt x="4762" y="4061"/>
                  </a:cubicBezTo>
                  <a:cubicBezTo>
                    <a:pt x="4737" y="4036"/>
                    <a:pt x="4712" y="3986"/>
                    <a:pt x="4687" y="3936"/>
                  </a:cubicBezTo>
                  <a:cubicBezTo>
                    <a:pt x="4662" y="3886"/>
                    <a:pt x="4637" y="3860"/>
                    <a:pt x="4587" y="3810"/>
                  </a:cubicBezTo>
                  <a:cubicBezTo>
                    <a:pt x="4562" y="3735"/>
                    <a:pt x="4512" y="3685"/>
                    <a:pt x="4461" y="3635"/>
                  </a:cubicBezTo>
                  <a:cubicBezTo>
                    <a:pt x="4436" y="3585"/>
                    <a:pt x="4386" y="3560"/>
                    <a:pt x="4361" y="3510"/>
                  </a:cubicBezTo>
                  <a:lnTo>
                    <a:pt x="4311" y="3459"/>
                  </a:lnTo>
                  <a:cubicBezTo>
                    <a:pt x="4211" y="3334"/>
                    <a:pt x="4111" y="3234"/>
                    <a:pt x="4010" y="3134"/>
                  </a:cubicBezTo>
                  <a:cubicBezTo>
                    <a:pt x="3960" y="3084"/>
                    <a:pt x="3885" y="3033"/>
                    <a:pt x="3835" y="2983"/>
                  </a:cubicBezTo>
                  <a:cubicBezTo>
                    <a:pt x="3810" y="2958"/>
                    <a:pt x="3760" y="2933"/>
                    <a:pt x="3735" y="2933"/>
                  </a:cubicBezTo>
                  <a:cubicBezTo>
                    <a:pt x="3710" y="2908"/>
                    <a:pt x="3659" y="2908"/>
                    <a:pt x="3634" y="2908"/>
                  </a:cubicBezTo>
                  <a:cubicBezTo>
                    <a:pt x="3584" y="2908"/>
                    <a:pt x="3559" y="2908"/>
                    <a:pt x="3534" y="2933"/>
                  </a:cubicBezTo>
                  <a:cubicBezTo>
                    <a:pt x="3484" y="2983"/>
                    <a:pt x="3484" y="3033"/>
                    <a:pt x="3509" y="3134"/>
                  </a:cubicBezTo>
                  <a:cubicBezTo>
                    <a:pt x="3509" y="3159"/>
                    <a:pt x="3534" y="3184"/>
                    <a:pt x="3534" y="3234"/>
                  </a:cubicBezTo>
                  <a:lnTo>
                    <a:pt x="3559" y="3259"/>
                  </a:lnTo>
                  <a:cubicBezTo>
                    <a:pt x="3559" y="3309"/>
                    <a:pt x="3584" y="3384"/>
                    <a:pt x="3609" y="3434"/>
                  </a:cubicBezTo>
                  <a:cubicBezTo>
                    <a:pt x="3685" y="3585"/>
                    <a:pt x="3735" y="3710"/>
                    <a:pt x="3810" y="3835"/>
                  </a:cubicBezTo>
                  <a:cubicBezTo>
                    <a:pt x="3860" y="3911"/>
                    <a:pt x="3885" y="3986"/>
                    <a:pt x="3935" y="4036"/>
                  </a:cubicBezTo>
                  <a:cubicBezTo>
                    <a:pt x="3985" y="4111"/>
                    <a:pt x="4035" y="4161"/>
                    <a:pt x="4060" y="4211"/>
                  </a:cubicBezTo>
                  <a:cubicBezTo>
                    <a:pt x="4136" y="4287"/>
                    <a:pt x="4186" y="4362"/>
                    <a:pt x="4236" y="4412"/>
                  </a:cubicBezTo>
                  <a:cubicBezTo>
                    <a:pt x="4286" y="4462"/>
                    <a:pt x="4336" y="4512"/>
                    <a:pt x="4411" y="4562"/>
                  </a:cubicBezTo>
                  <a:cubicBezTo>
                    <a:pt x="4461" y="4612"/>
                    <a:pt x="4512" y="4662"/>
                    <a:pt x="4587" y="4713"/>
                  </a:cubicBezTo>
                  <a:cubicBezTo>
                    <a:pt x="4612" y="4738"/>
                    <a:pt x="4637" y="4763"/>
                    <a:pt x="4687" y="4763"/>
                  </a:cubicBezTo>
                  <a:cubicBezTo>
                    <a:pt x="4687" y="4788"/>
                    <a:pt x="4712" y="4788"/>
                    <a:pt x="4712" y="4788"/>
                  </a:cubicBezTo>
                  <a:cubicBezTo>
                    <a:pt x="4737" y="4813"/>
                    <a:pt x="4737" y="4813"/>
                    <a:pt x="4762" y="4838"/>
                  </a:cubicBezTo>
                  <a:cubicBezTo>
                    <a:pt x="4762" y="4913"/>
                    <a:pt x="4737" y="4988"/>
                    <a:pt x="4712" y="5063"/>
                  </a:cubicBezTo>
                  <a:lnTo>
                    <a:pt x="4712" y="5089"/>
                  </a:lnTo>
                  <a:cubicBezTo>
                    <a:pt x="4687" y="5164"/>
                    <a:pt x="4662" y="5214"/>
                    <a:pt x="4637" y="5239"/>
                  </a:cubicBezTo>
                  <a:cubicBezTo>
                    <a:pt x="4612" y="5314"/>
                    <a:pt x="4562" y="5364"/>
                    <a:pt x="4537" y="5414"/>
                  </a:cubicBezTo>
                  <a:cubicBezTo>
                    <a:pt x="4487" y="5464"/>
                    <a:pt x="4461" y="5515"/>
                    <a:pt x="4436" y="5565"/>
                  </a:cubicBezTo>
                  <a:cubicBezTo>
                    <a:pt x="4386" y="5615"/>
                    <a:pt x="4361" y="5665"/>
                    <a:pt x="4311" y="5690"/>
                  </a:cubicBezTo>
                  <a:cubicBezTo>
                    <a:pt x="4236" y="5790"/>
                    <a:pt x="4161" y="5865"/>
                    <a:pt x="4060" y="5941"/>
                  </a:cubicBezTo>
                  <a:cubicBezTo>
                    <a:pt x="3960" y="6041"/>
                    <a:pt x="3860" y="6116"/>
                    <a:pt x="3760" y="6191"/>
                  </a:cubicBezTo>
                  <a:cubicBezTo>
                    <a:pt x="3634" y="6267"/>
                    <a:pt x="3534" y="6317"/>
                    <a:pt x="3434" y="6367"/>
                  </a:cubicBezTo>
                  <a:cubicBezTo>
                    <a:pt x="3334" y="6417"/>
                    <a:pt x="3233" y="6467"/>
                    <a:pt x="3133" y="6492"/>
                  </a:cubicBezTo>
                  <a:cubicBezTo>
                    <a:pt x="3033" y="6517"/>
                    <a:pt x="2933" y="6567"/>
                    <a:pt x="2807" y="6592"/>
                  </a:cubicBezTo>
                  <a:cubicBezTo>
                    <a:pt x="2707" y="6617"/>
                    <a:pt x="2607" y="6642"/>
                    <a:pt x="2507" y="6668"/>
                  </a:cubicBezTo>
                  <a:lnTo>
                    <a:pt x="2507" y="6642"/>
                  </a:lnTo>
                  <a:cubicBezTo>
                    <a:pt x="2507" y="6642"/>
                    <a:pt x="2507" y="6642"/>
                    <a:pt x="2532" y="6617"/>
                  </a:cubicBezTo>
                  <a:cubicBezTo>
                    <a:pt x="2557" y="6517"/>
                    <a:pt x="2582" y="6417"/>
                    <a:pt x="2607" y="6317"/>
                  </a:cubicBezTo>
                  <a:cubicBezTo>
                    <a:pt x="2607" y="6241"/>
                    <a:pt x="2632" y="6166"/>
                    <a:pt x="2632" y="6091"/>
                  </a:cubicBezTo>
                  <a:lnTo>
                    <a:pt x="2632" y="6066"/>
                  </a:lnTo>
                  <a:cubicBezTo>
                    <a:pt x="2657" y="5991"/>
                    <a:pt x="2657" y="5941"/>
                    <a:pt x="2657" y="5865"/>
                  </a:cubicBezTo>
                  <a:cubicBezTo>
                    <a:pt x="2682" y="5715"/>
                    <a:pt x="2682" y="5540"/>
                    <a:pt x="2707" y="5389"/>
                  </a:cubicBezTo>
                  <a:cubicBezTo>
                    <a:pt x="2707" y="5239"/>
                    <a:pt x="2707" y="5063"/>
                    <a:pt x="2682" y="4888"/>
                  </a:cubicBezTo>
                  <a:cubicBezTo>
                    <a:pt x="2657" y="4688"/>
                    <a:pt x="2657" y="4512"/>
                    <a:pt x="2607" y="4362"/>
                  </a:cubicBezTo>
                  <a:cubicBezTo>
                    <a:pt x="2607" y="4312"/>
                    <a:pt x="2582" y="4211"/>
                    <a:pt x="2557" y="4136"/>
                  </a:cubicBezTo>
                  <a:cubicBezTo>
                    <a:pt x="2532" y="4086"/>
                    <a:pt x="2532" y="4061"/>
                    <a:pt x="2507" y="4011"/>
                  </a:cubicBezTo>
                  <a:cubicBezTo>
                    <a:pt x="2482" y="3986"/>
                    <a:pt x="2482" y="3961"/>
                    <a:pt x="2456" y="3961"/>
                  </a:cubicBezTo>
                  <a:cubicBezTo>
                    <a:pt x="2431" y="3936"/>
                    <a:pt x="2406" y="3911"/>
                    <a:pt x="2381" y="3911"/>
                  </a:cubicBezTo>
                  <a:cubicBezTo>
                    <a:pt x="2381" y="3911"/>
                    <a:pt x="2381" y="3911"/>
                    <a:pt x="2356" y="3936"/>
                  </a:cubicBezTo>
                  <a:cubicBezTo>
                    <a:pt x="2306" y="3936"/>
                    <a:pt x="2281" y="3986"/>
                    <a:pt x="2256" y="4036"/>
                  </a:cubicBezTo>
                  <a:cubicBezTo>
                    <a:pt x="2256" y="4086"/>
                    <a:pt x="2256" y="4111"/>
                    <a:pt x="2231" y="4136"/>
                  </a:cubicBezTo>
                  <a:lnTo>
                    <a:pt x="2231" y="4161"/>
                  </a:lnTo>
                  <a:cubicBezTo>
                    <a:pt x="2206" y="4236"/>
                    <a:pt x="2181" y="4312"/>
                    <a:pt x="2156" y="4387"/>
                  </a:cubicBezTo>
                  <a:cubicBezTo>
                    <a:pt x="2131" y="4487"/>
                    <a:pt x="2106" y="4562"/>
                    <a:pt x="2080" y="4637"/>
                  </a:cubicBezTo>
                  <a:cubicBezTo>
                    <a:pt x="2055" y="4738"/>
                    <a:pt x="2030" y="4813"/>
                    <a:pt x="2030" y="4888"/>
                  </a:cubicBezTo>
                  <a:cubicBezTo>
                    <a:pt x="2005" y="5063"/>
                    <a:pt x="1980" y="5239"/>
                    <a:pt x="1980" y="5389"/>
                  </a:cubicBezTo>
                  <a:cubicBezTo>
                    <a:pt x="1980" y="5590"/>
                    <a:pt x="1980" y="5765"/>
                    <a:pt x="2005" y="5891"/>
                  </a:cubicBezTo>
                  <a:cubicBezTo>
                    <a:pt x="2030" y="5991"/>
                    <a:pt x="2055" y="6091"/>
                    <a:pt x="2080" y="6166"/>
                  </a:cubicBezTo>
                  <a:cubicBezTo>
                    <a:pt x="2080" y="6241"/>
                    <a:pt x="2106" y="6317"/>
                    <a:pt x="2156" y="6417"/>
                  </a:cubicBezTo>
                  <a:cubicBezTo>
                    <a:pt x="2181" y="6467"/>
                    <a:pt x="2206" y="6542"/>
                    <a:pt x="2231" y="6642"/>
                  </a:cubicBezTo>
                  <a:cubicBezTo>
                    <a:pt x="2231" y="6668"/>
                    <a:pt x="2256" y="6693"/>
                    <a:pt x="2256" y="6718"/>
                  </a:cubicBezTo>
                  <a:cubicBezTo>
                    <a:pt x="2206" y="6718"/>
                    <a:pt x="2156" y="6743"/>
                    <a:pt x="2106" y="6743"/>
                  </a:cubicBezTo>
                  <a:cubicBezTo>
                    <a:pt x="1905" y="6768"/>
                    <a:pt x="1730" y="6793"/>
                    <a:pt x="1579" y="6818"/>
                  </a:cubicBezTo>
                  <a:cubicBezTo>
                    <a:pt x="1404" y="6868"/>
                    <a:pt x="1228" y="6893"/>
                    <a:pt x="1078" y="6943"/>
                  </a:cubicBezTo>
                  <a:cubicBezTo>
                    <a:pt x="1078" y="6968"/>
                    <a:pt x="1053" y="6968"/>
                    <a:pt x="1053" y="6968"/>
                  </a:cubicBezTo>
                  <a:lnTo>
                    <a:pt x="1028" y="6968"/>
                  </a:lnTo>
                  <a:cubicBezTo>
                    <a:pt x="903" y="7018"/>
                    <a:pt x="777" y="7069"/>
                    <a:pt x="652" y="7144"/>
                  </a:cubicBezTo>
                  <a:cubicBezTo>
                    <a:pt x="577" y="7169"/>
                    <a:pt x="527" y="7219"/>
                    <a:pt x="451" y="7244"/>
                  </a:cubicBezTo>
                  <a:cubicBezTo>
                    <a:pt x="451" y="7244"/>
                    <a:pt x="451" y="7244"/>
                    <a:pt x="476" y="7219"/>
                  </a:cubicBezTo>
                  <a:lnTo>
                    <a:pt x="476" y="7194"/>
                  </a:lnTo>
                  <a:lnTo>
                    <a:pt x="476" y="7169"/>
                  </a:lnTo>
                  <a:cubicBezTo>
                    <a:pt x="476" y="7169"/>
                    <a:pt x="502" y="7144"/>
                    <a:pt x="502" y="7119"/>
                  </a:cubicBezTo>
                  <a:cubicBezTo>
                    <a:pt x="502" y="7043"/>
                    <a:pt x="527" y="6968"/>
                    <a:pt x="552" y="6868"/>
                  </a:cubicBezTo>
                  <a:cubicBezTo>
                    <a:pt x="577" y="6793"/>
                    <a:pt x="577" y="6718"/>
                    <a:pt x="602" y="6668"/>
                  </a:cubicBezTo>
                  <a:cubicBezTo>
                    <a:pt x="627" y="6542"/>
                    <a:pt x="652" y="6367"/>
                    <a:pt x="652" y="6191"/>
                  </a:cubicBezTo>
                  <a:cubicBezTo>
                    <a:pt x="652" y="6041"/>
                    <a:pt x="652" y="5891"/>
                    <a:pt x="652" y="5740"/>
                  </a:cubicBezTo>
                  <a:cubicBezTo>
                    <a:pt x="652" y="5565"/>
                    <a:pt x="627" y="5439"/>
                    <a:pt x="602" y="5289"/>
                  </a:cubicBezTo>
                  <a:cubicBezTo>
                    <a:pt x="602" y="5239"/>
                    <a:pt x="577" y="5164"/>
                    <a:pt x="552" y="5089"/>
                  </a:cubicBezTo>
                  <a:cubicBezTo>
                    <a:pt x="527" y="5038"/>
                    <a:pt x="527" y="5013"/>
                    <a:pt x="502" y="4963"/>
                  </a:cubicBezTo>
                  <a:cubicBezTo>
                    <a:pt x="476" y="4913"/>
                    <a:pt x="426" y="4888"/>
                    <a:pt x="376" y="4888"/>
                  </a:cubicBezTo>
                  <a:cubicBezTo>
                    <a:pt x="276" y="4888"/>
                    <a:pt x="251" y="4988"/>
                    <a:pt x="226" y="5063"/>
                  </a:cubicBezTo>
                  <a:lnTo>
                    <a:pt x="226" y="5089"/>
                  </a:lnTo>
                  <a:cubicBezTo>
                    <a:pt x="201" y="5139"/>
                    <a:pt x="176" y="5214"/>
                    <a:pt x="151" y="5289"/>
                  </a:cubicBezTo>
                  <a:cubicBezTo>
                    <a:pt x="126" y="5439"/>
                    <a:pt x="75" y="5565"/>
                    <a:pt x="50" y="5715"/>
                  </a:cubicBezTo>
                  <a:lnTo>
                    <a:pt x="50" y="5740"/>
                  </a:lnTo>
                  <a:cubicBezTo>
                    <a:pt x="25" y="5865"/>
                    <a:pt x="0" y="5966"/>
                    <a:pt x="0" y="6091"/>
                  </a:cubicBezTo>
                  <a:cubicBezTo>
                    <a:pt x="0" y="6216"/>
                    <a:pt x="0" y="6317"/>
                    <a:pt x="0" y="6442"/>
                  </a:cubicBezTo>
                  <a:cubicBezTo>
                    <a:pt x="0" y="6517"/>
                    <a:pt x="0" y="6592"/>
                    <a:pt x="25" y="6642"/>
                  </a:cubicBezTo>
                  <a:cubicBezTo>
                    <a:pt x="25" y="6718"/>
                    <a:pt x="50" y="6768"/>
                    <a:pt x="75" y="6868"/>
                  </a:cubicBezTo>
                  <a:cubicBezTo>
                    <a:pt x="75" y="6943"/>
                    <a:pt x="101" y="7018"/>
                    <a:pt x="151" y="7094"/>
                  </a:cubicBezTo>
                  <a:cubicBezTo>
                    <a:pt x="176" y="7144"/>
                    <a:pt x="201" y="7219"/>
                    <a:pt x="226" y="7294"/>
                  </a:cubicBezTo>
                  <a:cubicBezTo>
                    <a:pt x="251" y="7319"/>
                    <a:pt x="276" y="7344"/>
                    <a:pt x="301" y="7369"/>
                  </a:cubicBezTo>
                  <a:cubicBezTo>
                    <a:pt x="276" y="7369"/>
                    <a:pt x="251" y="7394"/>
                    <a:pt x="226" y="7419"/>
                  </a:cubicBezTo>
                  <a:cubicBezTo>
                    <a:pt x="201" y="7444"/>
                    <a:pt x="176" y="7470"/>
                    <a:pt x="151" y="7495"/>
                  </a:cubicBezTo>
                  <a:cubicBezTo>
                    <a:pt x="126" y="7520"/>
                    <a:pt x="101" y="7545"/>
                    <a:pt x="101" y="7570"/>
                  </a:cubicBezTo>
                  <a:cubicBezTo>
                    <a:pt x="126" y="7595"/>
                    <a:pt x="126" y="7620"/>
                    <a:pt x="176" y="7620"/>
                  </a:cubicBezTo>
                  <a:cubicBezTo>
                    <a:pt x="201" y="7595"/>
                    <a:pt x="226" y="7595"/>
                    <a:pt x="251" y="7570"/>
                  </a:cubicBezTo>
                  <a:cubicBezTo>
                    <a:pt x="251" y="7570"/>
                    <a:pt x="276" y="7570"/>
                    <a:pt x="276" y="7545"/>
                  </a:cubicBezTo>
                  <a:cubicBezTo>
                    <a:pt x="301" y="7545"/>
                    <a:pt x="301" y="7520"/>
                    <a:pt x="326" y="7520"/>
                  </a:cubicBezTo>
                  <a:cubicBezTo>
                    <a:pt x="351" y="7495"/>
                    <a:pt x="376" y="7470"/>
                    <a:pt x="401" y="7470"/>
                  </a:cubicBezTo>
                  <a:cubicBezTo>
                    <a:pt x="527" y="7394"/>
                    <a:pt x="627" y="7319"/>
                    <a:pt x="727" y="7269"/>
                  </a:cubicBezTo>
                  <a:cubicBezTo>
                    <a:pt x="827" y="7219"/>
                    <a:pt x="953" y="7169"/>
                    <a:pt x="1053" y="7144"/>
                  </a:cubicBezTo>
                  <a:lnTo>
                    <a:pt x="1078" y="7144"/>
                  </a:lnTo>
                  <a:cubicBezTo>
                    <a:pt x="1103" y="7144"/>
                    <a:pt x="1103" y="7169"/>
                    <a:pt x="1128" y="7169"/>
                  </a:cubicBezTo>
                  <a:lnTo>
                    <a:pt x="1153" y="7219"/>
                  </a:lnTo>
                  <a:cubicBezTo>
                    <a:pt x="1203" y="7244"/>
                    <a:pt x="1253" y="7269"/>
                    <a:pt x="1278" y="7319"/>
                  </a:cubicBezTo>
                  <a:cubicBezTo>
                    <a:pt x="1329" y="7344"/>
                    <a:pt x="1354" y="7369"/>
                    <a:pt x="1379" y="7419"/>
                  </a:cubicBezTo>
                  <a:lnTo>
                    <a:pt x="1454" y="7470"/>
                  </a:lnTo>
                  <a:cubicBezTo>
                    <a:pt x="1529" y="7545"/>
                    <a:pt x="1604" y="7595"/>
                    <a:pt x="1654" y="7645"/>
                  </a:cubicBezTo>
                  <a:cubicBezTo>
                    <a:pt x="1805" y="7770"/>
                    <a:pt x="1930" y="7871"/>
                    <a:pt x="2055" y="7946"/>
                  </a:cubicBezTo>
                  <a:cubicBezTo>
                    <a:pt x="2206" y="8046"/>
                    <a:pt x="2356" y="8121"/>
                    <a:pt x="2482" y="8196"/>
                  </a:cubicBezTo>
                  <a:cubicBezTo>
                    <a:pt x="2507" y="8196"/>
                    <a:pt x="2557" y="8221"/>
                    <a:pt x="2582" y="8221"/>
                  </a:cubicBezTo>
                  <a:lnTo>
                    <a:pt x="2607" y="8246"/>
                  </a:lnTo>
                  <a:cubicBezTo>
                    <a:pt x="2632" y="8246"/>
                    <a:pt x="2657" y="8272"/>
                    <a:pt x="2682" y="8272"/>
                  </a:cubicBezTo>
                  <a:lnTo>
                    <a:pt x="2757" y="8272"/>
                  </a:lnTo>
                  <a:cubicBezTo>
                    <a:pt x="2782" y="8272"/>
                    <a:pt x="2807" y="8272"/>
                    <a:pt x="2832" y="8246"/>
                  </a:cubicBezTo>
                  <a:cubicBezTo>
                    <a:pt x="2857" y="8221"/>
                    <a:pt x="2883" y="8196"/>
                    <a:pt x="2883" y="8146"/>
                  </a:cubicBezTo>
                  <a:cubicBezTo>
                    <a:pt x="2883" y="8146"/>
                    <a:pt x="2857" y="8121"/>
                    <a:pt x="2857" y="8096"/>
                  </a:cubicBezTo>
                  <a:cubicBezTo>
                    <a:pt x="2832" y="8021"/>
                    <a:pt x="2782" y="7946"/>
                    <a:pt x="2757" y="7896"/>
                  </a:cubicBezTo>
                  <a:cubicBezTo>
                    <a:pt x="2707" y="7820"/>
                    <a:pt x="2657" y="7745"/>
                    <a:pt x="2607" y="7695"/>
                  </a:cubicBezTo>
                  <a:cubicBezTo>
                    <a:pt x="2532" y="7645"/>
                    <a:pt x="2482" y="7570"/>
                    <a:pt x="2431" y="7545"/>
                  </a:cubicBezTo>
                  <a:cubicBezTo>
                    <a:pt x="2381" y="7495"/>
                    <a:pt x="2306" y="7444"/>
                    <a:pt x="2231" y="7394"/>
                  </a:cubicBezTo>
                  <a:cubicBezTo>
                    <a:pt x="2156" y="7344"/>
                    <a:pt x="2080" y="7294"/>
                    <a:pt x="2030" y="7269"/>
                  </a:cubicBezTo>
                  <a:cubicBezTo>
                    <a:pt x="1955" y="7244"/>
                    <a:pt x="1880" y="7194"/>
                    <a:pt x="1830" y="7169"/>
                  </a:cubicBezTo>
                  <a:cubicBezTo>
                    <a:pt x="1730" y="7119"/>
                    <a:pt x="1629" y="7069"/>
                    <a:pt x="1554" y="7043"/>
                  </a:cubicBezTo>
                  <a:cubicBezTo>
                    <a:pt x="1529" y="7043"/>
                    <a:pt x="1504" y="7043"/>
                    <a:pt x="1479" y="7018"/>
                  </a:cubicBezTo>
                  <a:cubicBezTo>
                    <a:pt x="1529" y="7018"/>
                    <a:pt x="1554" y="7018"/>
                    <a:pt x="1604" y="6993"/>
                  </a:cubicBezTo>
                  <a:lnTo>
                    <a:pt x="1654" y="6993"/>
                  </a:lnTo>
                  <a:cubicBezTo>
                    <a:pt x="1705" y="6993"/>
                    <a:pt x="1730" y="6993"/>
                    <a:pt x="1780" y="6968"/>
                  </a:cubicBezTo>
                  <a:cubicBezTo>
                    <a:pt x="1880" y="6968"/>
                    <a:pt x="1980" y="6943"/>
                    <a:pt x="2106" y="6943"/>
                  </a:cubicBezTo>
                  <a:cubicBezTo>
                    <a:pt x="2156" y="6918"/>
                    <a:pt x="2231" y="6918"/>
                    <a:pt x="2306" y="6893"/>
                  </a:cubicBezTo>
                  <a:cubicBezTo>
                    <a:pt x="2482" y="6868"/>
                    <a:pt x="2632" y="6843"/>
                    <a:pt x="2807" y="6793"/>
                  </a:cubicBezTo>
                  <a:cubicBezTo>
                    <a:pt x="2908" y="6793"/>
                    <a:pt x="2983" y="6768"/>
                    <a:pt x="3058" y="6743"/>
                  </a:cubicBezTo>
                  <a:cubicBezTo>
                    <a:pt x="3083" y="6793"/>
                    <a:pt x="3133" y="6818"/>
                    <a:pt x="3158" y="6868"/>
                  </a:cubicBezTo>
                  <a:cubicBezTo>
                    <a:pt x="3208" y="6918"/>
                    <a:pt x="3233" y="6968"/>
                    <a:pt x="3284" y="6993"/>
                  </a:cubicBezTo>
                  <a:cubicBezTo>
                    <a:pt x="3309" y="7043"/>
                    <a:pt x="3359" y="7069"/>
                    <a:pt x="3384" y="7119"/>
                  </a:cubicBezTo>
                  <a:lnTo>
                    <a:pt x="3409" y="7119"/>
                  </a:lnTo>
                  <a:lnTo>
                    <a:pt x="3409" y="7144"/>
                  </a:lnTo>
                  <a:cubicBezTo>
                    <a:pt x="3459" y="7169"/>
                    <a:pt x="3534" y="7219"/>
                    <a:pt x="3584" y="7269"/>
                  </a:cubicBezTo>
                  <a:cubicBezTo>
                    <a:pt x="3634" y="7294"/>
                    <a:pt x="3710" y="7344"/>
                    <a:pt x="3785" y="7394"/>
                  </a:cubicBezTo>
                  <a:cubicBezTo>
                    <a:pt x="3860" y="7444"/>
                    <a:pt x="3935" y="7470"/>
                    <a:pt x="3985" y="7495"/>
                  </a:cubicBezTo>
                  <a:cubicBezTo>
                    <a:pt x="4060" y="7520"/>
                    <a:pt x="4136" y="7570"/>
                    <a:pt x="4211" y="7595"/>
                  </a:cubicBezTo>
                  <a:cubicBezTo>
                    <a:pt x="4361" y="7645"/>
                    <a:pt x="4537" y="7695"/>
                    <a:pt x="4687" y="7720"/>
                  </a:cubicBezTo>
                  <a:cubicBezTo>
                    <a:pt x="4862" y="7745"/>
                    <a:pt x="5013" y="7770"/>
                    <a:pt x="5163" y="7770"/>
                  </a:cubicBezTo>
                  <a:cubicBezTo>
                    <a:pt x="5213" y="7770"/>
                    <a:pt x="5263" y="7795"/>
                    <a:pt x="5314" y="7795"/>
                  </a:cubicBezTo>
                  <a:lnTo>
                    <a:pt x="5464" y="7795"/>
                  </a:lnTo>
                  <a:cubicBezTo>
                    <a:pt x="5489" y="7795"/>
                    <a:pt x="5514" y="7770"/>
                    <a:pt x="5539" y="7770"/>
                  </a:cubicBezTo>
                  <a:cubicBezTo>
                    <a:pt x="5564" y="7770"/>
                    <a:pt x="5589" y="7770"/>
                    <a:pt x="5614" y="7745"/>
                  </a:cubicBezTo>
                  <a:cubicBezTo>
                    <a:pt x="5664" y="7720"/>
                    <a:pt x="5664" y="7670"/>
                    <a:pt x="5664" y="7620"/>
                  </a:cubicBezTo>
                  <a:cubicBezTo>
                    <a:pt x="5664" y="7595"/>
                    <a:pt x="5664" y="7570"/>
                    <a:pt x="5639" y="7545"/>
                  </a:cubicBezTo>
                  <a:cubicBezTo>
                    <a:pt x="5614" y="7520"/>
                    <a:pt x="5589" y="7495"/>
                    <a:pt x="5564" y="7470"/>
                  </a:cubicBezTo>
                  <a:cubicBezTo>
                    <a:pt x="5539" y="7419"/>
                    <a:pt x="5514" y="7394"/>
                    <a:pt x="5489" y="7369"/>
                  </a:cubicBezTo>
                  <a:cubicBezTo>
                    <a:pt x="5439" y="7319"/>
                    <a:pt x="5364" y="7269"/>
                    <a:pt x="5314" y="7219"/>
                  </a:cubicBezTo>
                  <a:cubicBezTo>
                    <a:pt x="5188" y="7119"/>
                    <a:pt x="5063" y="7043"/>
                    <a:pt x="4913" y="6968"/>
                  </a:cubicBezTo>
                  <a:cubicBezTo>
                    <a:pt x="4762" y="6893"/>
                    <a:pt x="4637" y="6843"/>
                    <a:pt x="4461" y="6768"/>
                  </a:cubicBezTo>
                  <a:cubicBezTo>
                    <a:pt x="4386" y="6768"/>
                    <a:pt x="4311" y="6743"/>
                    <a:pt x="4236" y="6718"/>
                  </a:cubicBezTo>
                  <a:cubicBezTo>
                    <a:pt x="4161" y="6693"/>
                    <a:pt x="4086" y="6668"/>
                    <a:pt x="3985" y="6668"/>
                  </a:cubicBezTo>
                  <a:cubicBezTo>
                    <a:pt x="3935" y="6642"/>
                    <a:pt x="3860" y="6642"/>
                    <a:pt x="3760" y="6642"/>
                  </a:cubicBezTo>
                  <a:cubicBezTo>
                    <a:pt x="3685" y="6617"/>
                    <a:pt x="3609" y="6617"/>
                    <a:pt x="3534" y="6617"/>
                  </a:cubicBezTo>
                  <a:lnTo>
                    <a:pt x="3434" y="6617"/>
                  </a:lnTo>
                  <a:cubicBezTo>
                    <a:pt x="3459" y="6592"/>
                    <a:pt x="3484" y="6592"/>
                    <a:pt x="3534" y="6567"/>
                  </a:cubicBezTo>
                  <a:cubicBezTo>
                    <a:pt x="3609" y="6542"/>
                    <a:pt x="3685" y="6492"/>
                    <a:pt x="3735" y="6442"/>
                  </a:cubicBezTo>
                  <a:cubicBezTo>
                    <a:pt x="4035" y="6267"/>
                    <a:pt x="4286" y="6041"/>
                    <a:pt x="4537" y="5740"/>
                  </a:cubicBezTo>
                  <a:lnTo>
                    <a:pt x="4587" y="5740"/>
                  </a:lnTo>
                  <a:cubicBezTo>
                    <a:pt x="4612" y="5715"/>
                    <a:pt x="4637" y="5715"/>
                    <a:pt x="4662" y="5715"/>
                  </a:cubicBezTo>
                  <a:lnTo>
                    <a:pt x="4687" y="5715"/>
                  </a:lnTo>
                  <a:lnTo>
                    <a:pt x="4737" y="5690"/>
                  </a:lnTo>
                  <a:lnTo>
                    <a:pt x="4837" y="5665"/>
                  </a:lnTo>
                  <a:cubicBezTo>
                    <a:pt x="4888" y="5640"/>
                    <a:pt x="4963" y="5615"/>
                    <a:pt x="5038" y="5615"/>
                  </a:cubicBezTo>
                  <a:lnTo>
                    <a:pt x="5063" y="5590"/>
                  </a:lnTo>
                  <a:cubicBezTo>
                    <a:pt x="5138" y="5565"/>
                    <a:pt x="5188" y="5540"/>
                    <a:pt x="5238" y="5540"/>
                  </a:cubicBezTo>
                  <a:cubicBezTo>
                    <a:pt x="5389" y="5490"/>
                    <a:pt x="5514" y="5414"/>
                    <a:pt x="5664" y="5364"/>
                  </a:cubicBezTo>
                  <a:cubicBezTo>
                    <a:pt x="5715" y="5314"/>
                    <a:pt x="5790" y="5289"/>
                    <a:pt x="5840" y="5264"/>
                  </a:cubicBezTo>
                  <a:cubicBezTo>
                    <a:pt x="5915" y="5214"/>
                    <a:pt x="5965" y="5164"/>
                    <a:pt x="6040" y="5114"/>
                  </a:cubicBezTo>
                  <a:cubicBezTo>
                    <a:pt x="6091" y="5089"/>
                    <a:pt x="6141" y="5038"/>
                    <a:pt x="6216" y="4963"/>
                  </a:cubicBezTo>
                  <a:cubicBezTo>
                    <a:pt x="6266" y="4913"/>
                    <a:pt x="6316" y="4863"/>
                    <a:pt x="6366" y="4813"/>
                  </a:cubicBezTo>
                  <a:cubicBezTo>
                    <a:pt x="6391" y="4763"/>
                    <a:pt x="6416" y="4738"/>
                    <a:pt x="6416" y="4688"/>
                  </a:cubicBezTo>
                  <a:cubicBezTo>
                    <a:pt x="6441" y="4662"/>
                    <a:pt x="6441" y="4612"/>
                    <a:pt x="6466" y="4587"/>
                  </a:cubicBezTo>
                  <a:cubicBezTo>
                    <a:pt x="6466" y="4562"/>
                    <a:pt x="6466" y="4512"/>
                    <a:pt x="6441" y="4487"/>
                  </a:cubicBezTo>
                  <a:cubicBezTo>
                    <a:pt x="6441" y="4462"/>
                    <a:pt x="6441" y="4437"/>
                    <a:pt x="6416" y="4412"/>
                  </a:cubicBezTo>
                  <a:cubicBezTo>
                    <a:pt x="6391" y="4412"/>
                    <a:pt x="6366" y="4387"/>
                    <a:pt x="6316" y="4387"/>
                  </a:cubicBezTo>
                  <a:cubicBezTo>
                    <a:pt x="6291" y="4387"/>
                    <a:pt x="6291" y="4387"/>
                    <a:pt x="6266" y="4412"/>
                  </a:cubicBezTo>
                  <a:cubicBezTo>
                    <a:pt x="6216" y="4412"/>
                    <a:pt x="6191" y="4437"/>
                    <a:pt x="6166" y="4437"/>
                  </a:cubicBezTo>
                  <a:lnTo>
                    <a:pt x="6141" y="4437"/>
                  </a:lnTo>
                  <a:cubicBezTo>
                    <a:pt x="6141" y="4437"/>
                    <a:pt x="6116" y="4462"/>
                    <a:pt x="6091" y="4462"/>
                  </a:cubicBezTo>
                  <a:cubicBezTo>
                    <a:pt x="6091" y="4462"/>
                    <a:pt x="6065" y="4487"/>
                    <a:pt x="6040" y="4487"/>
                  </a:cubicBezTo>
                  <a:lnTo>
                    <a:pt x="5990" y="4512"/>
                  </a:lnTo>
                  <a:cubicBezTo>
                    <a:pt x="5865" y="4562"/>
                    <a:pt x="5740" y="4612"/>
                    <a:pt x="5614" y="4662"/>
                  </a:cubicBezTo>
                  <a:cubicBezTo>
                    <a:pt x="5489" y="4738"/>
                    <a:pt x="5339" y="4813"/>
                    <a:pt x="5213" y="4888"/>
                  </a:cubicBezTo>
                  <a:cubicBezTo>
                    <a:pt x="5138" y="4913"/>
                    <a:pt x="5063" y="4963"/>
                    <a:pt x="5013" y="5013"/>
                  </a:cubicBezTo>
                  <a:cubicBezTo>
                    <a:pt x="4963" y="5038"/>
                    <a:pt x="4938" y="5063"/>
                    <a:pt x="4888" y="5089"/>
                  </a:cubicBezTo>
                  <a:cubicBezTo>
                    <a:pt x="4913" y="5038"/>
                    <a:pt x="4938" y="4963"/>
                    <a:pt x="4938" y="4888"/>
                  </a:cubicBezTo>
                  <a:cubicBezTo>
                    <a:pt x="4988" y="4713"/>
                    <a:pt x="5013" y="4562"/>
                    <a:pt x="5013" y="4387"/>
                  </a:cubicBezTo>
                  <a:cubicBezTo>
                    <a:pt x="5013" y="4287"/>
                    <a:pt x="5013" y="4211"/>
                    <a:pt x="5013" y="4161"/>
                  </a:cubicBezTo>
                  <a:cubicBezTo>
                    <a:pt x="5013" y="4061"/>
                    <a:pt x="5013" y="3961"/>
                    <a:pt x="4988" y="3886"/>
                  </a:cubicBezTo>
                  <a:cubicBezTo>
                    <a:pt x="4988" y="3785"/>
                    <a:pt x="4963" y="3685"/>
                    <a:pt x="4938" y="3560"/>
                  </a:cubicBezTo>
                  <a:cubicBezTo>
                    <a:pt x="4963" y="3560"/>
                    <a:pt x="4988" y="3535"/>
                    <a:pt x="5013" y="3510"/>
                  </a:cubicBezTo>
                  <a:cubicBezTo>
                    <a:pt x="5013" y="3510"/>
                    <a:pt x="5013" y="3485"/>
                    <a:pt x="5013" y="3485"/>
                  </a:cubicBezTo>
                  <a:cubicBezTo>
                    <a:pt x="5038" y="3459"/>
                    <a:pt x="5038" y="3434"/>
                    <a:pt x="5063" y="3434"/>
                  </a:cubicBezTo>
                  <a:cubicBezTo>
                    <a:pt x="5063" y="3409"/>
                    <a:pt x="5063" y="3409"/>
                    <a:pt x="5088" y="3384"/>
                  </a:cubicBezTo>
                  <a:cubicBezTo>
                    <a:pt x="5113" y="3334"/>
                    <a:pt x="5138" y="3284"/>
                    <a:pt x="5188" y="3234"/>
                  </a:cubicBezTo>
                  <a:cubicBezTo>
                    <a:pt x="5238" y="3109"/>
                    <a:pt x="5314" y="2983"/>
                    <a:pt x="5389" y="2858"/>
                  </a:cubicBezTo>
                  <a:cubicBezTo>
                    <a:pt x="5464" y="2708"/>
                    <a:pt x="5514" y="2557"/>
                    <a:pt x="5589" y="2382"/>
                  </a:cubicBezTo>
                  <a:lnTo>
                    <a:pt x="5564" y="2382"/>
                  </a:lnTo>
                  <a:cubicBezTo>
                    <a:pt x="5639" y="2231"/>
                    <a:pt x="5664" y="2081"/>
                    <a:pt x="5715" y="1956"/>
                  </a:cubicBezTo>
                  <a:cubicBezTo>
                    <a:pt x="5740" y="1780"/>
                    <a:pt x="5765" y="1630"/>
                    <a:pt x="5790" y="1480"/>
                  </a:cubicBezTo>
                  <a:cubicBezTo>
                    <a:pt x="5790" y="1429"/>
                    <a:pt x="5790" y="1379"/>
                    <a:pt x="5765" y="1304"/>
                  </a:cubicBezTo>
                  <a:cubicBezTo>
                    <a:pt x="5765" y="1279"/>
                    <a:pt x="5765" y="1254"/>
                    <a:pt x="5740" y="1204"/>
                  </a:cubicBezTo>
                  <a:cubicBezTo>
                    <a:pt x="5740" y="1179"/>
                    <a:pt x="5690" y="1154"/>
                    <a:pt x="5664" y="1154"/>
                  </a:cubicBezTo>
                  <a:lnTo>
                    <a:pt x="5614" y="1154"/>
                  </a:lnTo>
                  <a:cubicBezTo>
                    <a:pt x="5589" y="1154"/>
                    <a:pt x="5564" y="1154"/>
                    <a:pt x="5539" y="1179"/>
                  </a:cubicBezTo>
                  <a:cubicBezTo>
                    <a:pt x="5514" y="1179"/>
                    <a:pt x="5489" y="1204"/>
                    <a:pt x="5489" y="1229"/>
                  </a:cubicBezTo>
                  <a:cubicBezTo>
                    <a:pt x="5439" y="1279"/>
                    <a:pt x="5389" y="1329"/>
                    <a:pt x="5364" y="1379"/>
                  </a:cubicBezTo>
                  <a:cubicBezTo>
                    <a:pt x="5364" y="1379"/>
                    <a:pt x="5339" y="1404"/>
                    <a:pt x="5339" y="1404"/>
                  </a:cubicBezTo>
                  <a:lnTo>
                    <a:pt x="5339" y="1429"/>
                  </a:lnTo>
                  <a:cubicBezTo>
                    <a:pt x="5238" y="1555"/>
                    <a:pt x="5163" y="1680"/>
                    <a:pt x="5088" y="1805"/>
                  </a:cubicBezTo>
                  <a:cubicBezTo>
                    <a:pt x="5013" y="1956"/>
                    <a:pt x="4938" y="2106"/>
                    <a:pt x="4888" y="2256"/>
                  </a:cubicBezTo>
                  <a:cubicBezTo>
                    <a:pt x="4862" y="2307"/>
                    <a:pt x="4837" y="2382"/>
                    <a:pt x="4812" y="2457"/>
                  </a:cubicBezTo>
                  <a:cubicBezTo>
                    <a:pt x="4787" y="2557"/>
                    <a:pt x="4787" y="2632"/>
                    <a:pt x="4762" y="2708"/>
                  </a:cubicBezTo>
                  <a:cubicBezTo>
                    <a:pt x="4762" y="2808"/>
                    <a:pt x="4762" y="2908"/>
                    <a:pt x="4762" y="3008"/>
                  </a:cubicBezTo>
                  <a:cubicBezTo>
                    <a:pt x="4737" y="2983"/>
                    <a:pt x="4737" y="2958"/>
                    <a:pt x="4712" y="2933"/>
                  </a:cubicBezTo>
                  <a:cubicBezTo>
                    <a:pt x="4662" y="2783"/>
                    <a:pt x="4587" y="2632"/>
                    <a:pt x="4487" y="2457"/>
                  </a:cubicBezTo>
                  <a:cubicBezTo>
                    <a:pt x="4487" y="2407"/>
                    <a:pt x="4436" y="2382"/>
                    <a:pt x="4411" y="2332"/>
                  </a:cubicBezTo>
                  <a:cubicBezTo>
                    <a:pt x="4386" y="2256"/>
                    <a:pt x="4361" y="2206"/>
                    <a:pt x="4336" y="2156"/>
                  </a:cubicBezTo>
                  <a:cubicBezTo>
                    <a:pt x="4336" y="2131"/>
                    <a:pt x="4336" y="2106"/>
                    <a:pt x="4336" y="2106"/>
                  </a:cubicBezTo>
                  <a:cubicBezTo>
                    <a:pt x="4336" y="2081"/>
                    <a:pt x="4336" y="2056"/>
                    <a:pt x="4336" y="2056"/>
                  </a:cubicBezTo>
                  <a:cubicBezTo>
                    <a:pt x="4336" y="2031"/>
                    <a:pt x="4336" y="2031"/>
                    <a:pt x="4336" y="2031"/>
                  </a:cubicBezTo>
                  <a:cubicBezTo>
                    <a:pt x="4336" y="1906"/>
                    <a:pt x="4311" y="1805"/>
                    <a:pt x="4261" y="1680"/>
                  </a:cubicBezTo>
                  <a:cubicBezTo>
                    <a:pt x="4236" y="1530"/>
                    <a:pt x="4186" y="1404"/>
                    <a:pt x="4136" y="1229"/>
                  </a:cubicBezTo>
                  <a:cubicBezTo>
                    <a:pt x="4086" y="1079"/>
                    <a:pt x="4010" y="928"/>
                    <a:pt x="3935" y="778"/>
                  </a:cubicBezTo>
                  <a:cubicBezTo>
                    <a:pt x="3860" y="652"/>
                    <a:pt x="3785" y="502"/>
                    <a:pt x="3685" y="377"/>
                  </a:cubicBezTo>
                  <a:cubicBezTo>
                    <a:pt x="3634" y="302"/>
                    <a:pt x="3584" y="226"/>
                    <a:pt x="3534" y="176"/>
                  </a:cubicBezTo>
                  <a:cubicBezTo>
                    <a:pt x="3484" y="151"/>
                    <a:pt x="3459" y="126"/>
                    <a:pt x="3434" y="101"/>
                  </a:cubicBezTo>
                  <a:cubicBezTo>
                    <a:pt x="3409" y="51"/>
                    <a:pt x="3359" y="1"/>
                    <a:pt x="330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35"/>
            <p:cNvSpPr/>
            <p:nvPr/>
          </p:nvSpPr>
          <p:spPr>
            <a:xfrm>
              <a:off x="866421" y="4360419"/>
              <a:ext cx="184824" cy="52532"/>
            </a:xfrm>
            <a:custGeom>
              <a:rect b="b" l="l" r="r" t="t"/>
              <a:pathLst>
                <a:path extrusionOk="0" h="627" w="2206">
                  <a:moveTo>
                    <a:pt x="100" y="0"/>
                  </a:moveTo>
                  <a:cubicBezTo>
                    <a:pt x="75" y="0"/>
                    <a:pt x="50" y="25"/>
                    <a:pt x="25" y="50"/>
                  </a:cubicBezTo>
                  <a:cubicBezTo>
                    <a:pt x="0" y="101"/>
                    <a:pt x="0" y="151"/>
                    <a:pt x="25" y="201"/>
                  </a:cubicBezTo>
                  <a:cubicBezTo>
                    <a:pt x="50" y="226"/>
                    <a:pt x="75" y="226"/>
                    <a:pt x="100" y="251"/>
                  </a:cubicBezTo>
                  <a:cubicBezTo>
                    <a:pt x="100" y="251"/>
                    <a:pt x="125" y="251"/>
                    <a:pt x="125" y="276"/>
                  </a:cubicBezTo>
                  <a:cubicBezTo>
                    <a:pt x="150" y="276"/>
                    <a:pt x="176" y="301"/>
                    <a:pt x="201" y="326"/>
                  </a:cubicBezTo>
                  <a:cubicBezTo>
                    <a:pt x="251" y="351"/>
                    <a:pt x="301" y="376"/>
                    <a:pt x="326" y="376"/>
                  </a:cubicBezTo>
                  <a:cubicBezTo>
                    <a:pt x="401" y="426"/>
                    <a:pt x="501" y="477"/>
                    <a:pt x="577" y="502"/>
                  </a:cubicBezTo>
                  <a:cubicBezTo>
                    <a:pt x="652" y="527"/>
                    <a:pt x="727" y="552"/>
                    <a:pt x="802" y="552"/>
                  </a:cubicBezTo>
                  <a:cubicBezTo>
                    <a:pt x="902" y="577"/>
                    <a:pt x="978" y="577"/>
                    <a:pt x="1053" y="602"/>
                  </a:cubicBezTo>
                  <a:cubicBezTo>
                    <a:pt x="1128" y="602"/>
                    <a:pt x="1228" y="627"/>
                    <a:pt x="1303" y="627"/>
                  </a:cubicBezTo>
                  <a:lnTo>
                    <a:pt x="1554" y="627"/>
                  </a:lnTo>
                  <a:cubicBezTo>
                    <a:pt x="1629" y="627"/>
                    <a:pt x="1704" y="602"/>
                    <a:pt x="1780" y="602"/>
                  </a:cubicBezTo>
                  <a:cubicBezTo>
                    <a:pt x="1855" y="602"/>
                    <a:pt x="1955" y="577"/>
                    <a:pt x="2030" y="552"/>
                  </a:cubicBezTo>
                  <a:cubicBezTo>
                    <a:pt x="2055" y="552"/>
                    <a:pt x="2105" y="527"/>
                    <a:pt x="2156" y="502"/>
                  </a:cubicBezTo>
                  <a:cubicBezTo>
                    <a:pt x="2181" y="502"/>
                    <a:pt x="2206" y="451"/>
                    <a:pt x="2206" y="426"/>
                  </a:cubicBezTo>
                  <a:cubicBezTo>
                    <a:pt x="2206" y="401"/>
                    <a:pt x="2181" y="376"/>
                    <a:pt x="2130" y="376"/>
                  </a:cubicBezTo>
                  <a:lnTo>
                    <a:pt x="2105" y="376"/>
                  </a:lnTo>
                  <a:cubicBezTo>
                    <a:pt x="2105" y="401"/>
                    <a:pt x="2105" y="401"/>
                    <a:pt x="2105" y="401"/>
                  </a:cubicBezTo>
                  <a:lnTo>
                    <a:pt x="2080" y="401"/>
                  </a:lnTo>
                  <a:cubicBezTo>
                    <a:pt x="2030" y="426"/>
                    <a:pt x="2005" y="426"/>
                    <a:pt x="1955" y="426"/>
                  </a:cubicBezTo>
                  <a:cubicBezTo>
                    <a:pt x="1855" y="451"/>
                    <a:pt x="1755" y="477"/>
                    <a:pt x="1629" y="477"/>
                  </a:cubicBezTo>
                  <a:lnTo>
                    <a:pt x="1253" y="477"/>
                  </a:lnTo>
                  <a:cubicBezTo>
                    <a:pt x="1153" y="477"/>
                    <a:pt x="1053" y="451"/>
                    <a:pt x="953" y="426"/>
                  </a:cubicBezTo>
                  <a:cubicBezTo>
                    <a:pt x="877" y="426"/>
                    <a:pt x="802" y="401"/>
                    <a:pt x="727" y="376"/>
                  </a:cubicBezTo>
                  <a:cubicBezTo>
                    <a:pt x="652" y="351"/>
                    <a:pt x="602" y="326"/>
                    <a:pt x="526" y="301"/>
                  </a:cubicBezTo>
                  <a:cubicBezTo>
                    <a:pt x="476" y="251"/>
                    <a:pt x="426" y="226"/>
                    <a:pt x="376" y="201"/>
                  </a:cubicBezTo>
                  <a:cubicBezTo>
                    <a:pt x="326" y="176"/>
                    <a:pt x="276" y="126"/>
                    <a:pt x="251" y="101"/>
                  </a:cubicBezTo>
                  <a:cubicBezTo>
                    <a:pt x="226" y="101"/>
                    <a:pt x="226" y="76"/>
                    <a:pt x="226" y="76"/>
                  </a:cubicBezTo>
                  <a:cubicBezTo>
                    <a:pt x="201" y="50"/>
                    <a:pt x="176" y="50"/>
                    <a:pt x="176" y="25"/>
                  </a:cubicBezTo>
                  <a:cubicBezTo>
                    <a:pt x="150" y="25"/>
                    <a:pt x="125" y="0"/>
                    <a:pt x="10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35"/>
            <p:cNvSpPr/>
            <p:nvPr/>
          </p:nvSpPr>
          <p:spPr>
            <a:xfrm>
              <a:off x="1385033" y="3425996"/>
              <a:ext cx="56805" cy="44153"/>
            </a:xfrm>
            <a:custGeom>
              <a:rect b="b" l="l" r="r" t="t"/>
              <a:pathLst>
                <a:path extrusionOk="0" h="527" w="678">
                  <a:moveTo>
                    <a:pt x="577" y="0"/>
                  </a:moveTo>
                  <a:cubicBezTo>
                    <a:pt x="552" y="0"/>
                    <a:pt x="527" y="25"/>
                    <a:pt x="527" y="76"/>
                  </a:cubicBezTo>
                  <a:cubicBezTo>
                    <a:pt x="527" y="76"/>
                    <a:pt x="527" y="101"/>
                    <a:pt x="527" y="101"/>
                  </a:cubicBezTo>
                  <a:cubicBezTo>
                    <a:pt x="527" y="126"/>
                    <a:pt x="527" y="126"/>
                    <a:pt x="527" y="151"/>
                  </a:cubicBezTo>
                  <a:cubicBezTo>
                    <a:pt x="527" y="151"/>
                    <a:pt x="527" y="176"/>
                    <a:pt x="527" y="176"/>
                  </a:cubicBezTo>
                  <a:cubicBezTo>
                    <a:pt x="527" y="176"/>
                    <a:pt x="527" y="201"/>
                    <a:pt x="527" y="201"/>
                  </a:cubicBezTo>
                  <a:cubicBezTo>
                    <a:pt x="527" y="226"/>
                    <a:pt x="527" y="226"/>
                    <a:pt x="527" y="226"/>
                  </a:cubicBezTo>
                  <a:cubicBezTo>
                    <a:pt x="527" y="251"/>
                    <a:pt x="527" y="251"/>
                    <a:pt x="527" y="251"/>
                  </a:cubicBezTo>
                  <a:cubicBezTo>
                    <a:pt x="502" y="251"/>
                    <a:pt x="502" y="276"/>
                    <a:pt x="502" y="276"/>
                  </a:cubicBezTo>
                  <a:cubicBezTo>
                    <a:pt x="502" y="276"/>
                    <a:pt x="502" y="301"/>
                    <a:pt x="477" y="301"/>
                  </a:cubicBezTo>
                  <a:cubicBezTo>
                    <a:pt x="477" y="326"/>
                    <a:pt x="452" y="326"/>
                    <a:pt x="427" y="351"/>
                  </a:cubicBezTo>
                  <a:cubicBezTo>
                    <a:pt x="427" y="351"/>
                    <a:pt x="427" y="376"/>
                    <a:pt x="402" y="376"/>
                  </a:cubicBezTo>
                  <a:cubicBezTo>
                    <a:pt x="402" y="376"/>
                    <a:pt x="377" y="376"/>
                    <a:pt x="377" y="401"/>
                  </a:cubicBezTo>
                  <a:lnTo>
                    <a:pt x="326" y="401"/>
                  </a:lnTo>
                  <a:cubicBezTo>
                    <a:pt x="326" y="426"/>
                    <a:pt x="301" y="426"/>
                    <a:pt x="301" y="426"/>
                  </a:cubicBezTo>
                  <a:lnTo>
                    <a:pt x="226" y="426"/>
                  </a:lnTo>
                  <a:cubicBezTo>
                    <a:pt x="201" y="401"/>
                    <a:pt x="176" y="401"/>
                    <a:pt x="176" y="401"/>
                  </a:cubicBezTo>
                  <a:cubicBezTo>
                    <a:pt x="151" y="401"/>
                    <a:pt x="126" y="401"/>
                    <a:pt x="126" y="376"/>
                  </a:cubicBezTo>
                  <a:cubicBezTo>
                    <a:pt x="101" y="376"/>
                    <a:pt x="101" y="376"/>
                    <a:pt x="76" y="351"/>
                  </a:cubicBezTo>
                  <a:lnTo>
                    <a:pt x="51" y="351"/>
                  </a:lnTo>
                  <a:cubicBezTo>
                    <a:pt x="51" y="351"/>
                    <a:pt x="51" y="326"/>
                    <a:pt x="51" y="326"/>
                  </a:cubicBezTo>
                  <a:cubicBezTo>
                    <a:pt x="34" y="326"/>
                    <a:pt x="28" y="315"/>
                    <a:pt x="19" y="315"/>
                  </a:cubicBezTo>
                  <a:cubicBezTo>
                    <a:pt x="15" y="315"/>
                    <a:pt x="9" y="318"/>
                    <a:pt x="1" y="326"/>
                  </a:cubicBezTo>
                  <a:cubicBezTo>
                    <a:pt x="1" y="326"/>
                    <a:pt x="1" y="351"/>
                    <a:pt x="1" y="376"/>
                  </a:cubicBezTo>
                  <a:cubicBezTo>
                    <a:pt x="1" y="401"/>
                    <a:pt x="26" y="401"/>
                    <a:pt x="26" y="426"/>
                  </a:cubicBezTo>
                  <a:cubicBezTo>
                    <a:pt x="51" y="452"/>
                    <a:pt x="76" y="452"/>
                    <a:pt x="101" y="477"/>
                  </a:cubicBezTo>
                  <a:cubicBezTo>
                    <a:pt x="101" y="477"/>
                    <a:pt x="126" y="502"/>
                    <a:pt x="151" y="502"/>
                  </a:cubicBezTo>
                  <a:cubicBezTo>
                    <a:pt x="201" y="527"/>
                    <a:pt x="251" y="527"/>
                    <a:pt x="276" y="527"/>
                  </a:cubicBezTo>
                  <a:lnTo>
                    <a:pt x="377" y="527"/>
                  </a:lnTo>
                  <a:cubicBezTo>
                    <a:pt x="402" y="527"/>
                    <a:pt x="427" y="502"/>
                    <a:pt x="427" y="502"/>
                  </a:cubicBezTo>
                  <a:cubicBezTo>
                    <a:pt x="477" y="477"/>
                    <a:pt x="527" y="452"/>
                    <a:pt x="552" y="401"/>
                  </a:cubicBezTo>
                  <a:cubicBezTo>
                    <a:pt x="602" y="376"/>
                    <a:pt x="627" y="326"/>
                    <a:pt x="652" y="301"/>
                  </a:cubicBezTo>
                  <a:cubicBezTo>
                    <a:pt x="652" y="251"/>
                    <a:pt x="677" y="201"/>
                    <a:pt x="652" y="151"/>
                  </a:cubicBezTo>
                  <a:cubicBezTo>
                    <a:pt x="652" y="101"/>
                    <a:pt x="652" y="76"/>
                    <a:pt x="652" y="25"/>
                  </a:cubicBezTo>
                  <a:cubicBezTo>
                    <a:pt x="627" y="0"/>
                    <a:pt x="602" y="0"/>
                    <a:pt x="5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35"/>
            <p:cNvSpPr/>
            <p:nvPr/>
          </p:nvSpPr>
          <p:spPr>
            <a:xfrm>
              <a:off x="1313651" y="3394494"/>
              <a:ext cx="84" cy="84"/>
            </a:xfrm>
            <a:custGeom>
              <a:rect b="b" l="l" r="r" t="t"/>
              <a:pathLst>
                <a:path extrusionOk="0" h="1" w="1">
                  <a:moveTo>
                    <a:pt x="0" y="0"/>
                  </a:moveTo>
                  <a:cubicBezTo>
                    <a:pt x="0" y="0"/>
                    <a:pt x="0" y="0"/>
                    <a:pt x="0" y="0"/>
                  </a:cubicBezTo>
                  <a:cubicBezTo>
                    <a:pt x="0" y="0"/>
                    <a:pt x="0" y="0"/>
                    <a:pt x="0" y="0"/>
                  </a:cubicBezTo>
                  <a:close/>
                </a:path>
              </a:pathLst>
            </a:custGeom>
            <a:solidFill>
              <a:srgbClr val="004B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35"/>
            <p:cNvSpPr/>
            <p:nvPr/>
          </p:nvSpPr>
          <p:spPr>
            <a:xfrm>
              <a:off x="1277960" y="3367181"/>
              <a:ext cx="123998" cy="75656"/>
            </a:xfrm>
            <a:custGeom>
              <a:rect b="b" l="l" r="r" t="t"/>
              <a:pathLst>
                <a:path extrusionOk="0" h="903" w="1480">
                  <a:moveTo>
                    <a:pt x="1429" y="1"/>
                  </a:moveTo>
                  <a:cubicBezTo>
                    <a:pt x="1429" y="26"/>
                    <a:pt x="1404" y="26"/>
                    <a:pt x="1404" y="26"/>
                  </a:cubicBezTo>
                  <a:lnTo>
                    <a:pt x="1329" y="26"/>
                  </a:lnTo>
                  <a:cubicBezTo>
                    <a:pt x="1329" y="26"/>
                    <a:pt x="1329" y="26"/>
                    <a:pt x="1329" y="51"/>
                  </a:cubicBezTo>
                  <a:lnTo>
                    <a:pt x="1279" y="51"/>
                  </a:lnTo>
                  <a:cubicBezTo>
                    <a:pt x="1153" y="76"/>
                    <a:pt x="1028" y="101"/>
                    <a:pt x="903" y="126"/>
                  </a:cubicBezTo>
                  <a:cubicBezTo>
                    <a:pt x="827" y="151"/>
                    <a:pt x="727" y="176"/>
                    <a:pt x="652" y="201"/>
                  </a:cubicBezTo>
                  <a:cubicBezTo>
                    <a:pt x="627" y="201"/>
                    <a:pt x="577" y="201"/>
                    <a:pt x="552" y="226"/>
                  </a:cubicBezTo>
                  <a:cubicBezTo>
                    <a:pt x="527" y="226"/>
                    <a:pt x="502" y="251"/>
                    <a:pt x="502" y="251"/>
                  </a:cubicBezTo>
                  <a:lnTo>
                    <a:pt x="477" y="251"/>
                  </a:lnTo>
                  <a:cubicBezTo>
                    <a:pt x="477" y="251"/>
                    <a:pt x="477" y="276"/>
                    <a:pt x="477" y="276"/>
                  </a:cubicBezTo>
                  <a:cubicBezTo>
                    <a:pt x="452" y="276"/>
                    <a:pt x="426" y="301"/>
                    <a:pt x="426" y="326"/>
                  </a:cubicBezTo>
                  <a:lnTo>
                    <a:pt x="401" y="326"/>
                  </a:lnTo>
                  <a:cubicBezTo>
                    <a:pt x="376" y="352"/>
                    <a:pt x="351" y="377"/>
                    <a:pt x="326" y="402"/>
                  </a:cubicBezTo>
                  <a:cubicBezTo>
                    <a:pt x="276" y="427"/>
                    <a:pt x="226" y="477"/>
                    <a:pt x="176" y="527"/>
                  </a:cubicBezTo>
                  <a:cubicBezTo>
                    <a:pt x="151" y="552"/>
                    <a:pt x="126" y="577"/>
                    <a:pt x="126" y="602"/>
                  </a:cubicBezTo>
                  <a:cubicBezTo>
                    <a:pt x="101" y="627"/>
                    <a:pt x="76" y="652"/>
                    <a:pt x="51" y="677"/>
                  </a:cubicBezTo>
                  <a:cubicBezTo>
                    <a:pt x="25" y="677"/>
                    <a:pt x="25" y="677"/>
                    <a:pt x="25" y="702"/>
                  </a:cubicBezTo>
                  <a:cubicBezTo>
                    <a:pt x="0" y="727"/>
                    <a:pt x="25" y="727"/>
                    <a:pt x="51" y="753"/>
                  </a:cubicBezTo>
                  <a:cubicBezTo>
                    <a:pt x="51" y="753"/>
                    <a:pt x="76" y="727"/>
                    <a:pt x="76" y="727"/>
                  </a:cubicBezTo>
                  <a:lnTo>
                    <a:pt x="76" y="727"/>
                  </a:lnTo>
                  <a:cubicBezTo>
                    <a:pt x="76" y="753"/>
                    <a:pt x="51" y="778"/>
                    <a:pt x="51" y="778"/>
                  </a:cubicBezTo>
                  <a:cubicBezTo>
                    <a:pt x="25" y="803"/>
                    <a:pt x="25" y="803"/>
                    <a:pt x="25" y="803"/>
                  </a:cubicBezTo>
                  <a:cubicBezTo>
                    <a:pt x="25" y="803"/>
                    <a:pt x="25" y="828"/>
                    <a:pt x="25" y="828"/>
                  </a:cubicBezTo>
                  <a:cubicBezTo>
                    <a:pt x="0" y="828"/>
                    <a:pt x="0" y="853"/>
                    <a:pt x="25" y="878"/>
                  </a:cubicBezTo>
                  <a:cubicBezTo>
                    <a:pt x="25" y="878"/>
                    <a:pt x="25" y="878"/>
                    <a:pt x="51" y="903"/>
                  </a:cubicBezTo>
                  <a:lnTo>
                    <a:pt x="201" y="903"/>
                  </a:lnTo>
                  <a:cubicBezTo>
                    <a:pt x="201" y="903"/>
                    <a:pt x="226" y="878"/>
                    <a:pt x="226" y="878"/>
                  </a:cubicBezTo>
                  <a:lnTo>
                    <a:pt x="477" y="878"/>
                  </a:lnTo>
                  <a:cubicBezTo>
                    <a:pt x="527" y="853"/>
                    <a:pt x="552" y="853"/>
                    <a:pt x="602" y="853"/>
                  </a:cubicBezTo>
                  <a:cubicBezTo>
                    <a:pt x="627" y="853"/>
                    <a:pt x="677" y="828"/>
                    <a:pt x="702" y="828"/>
                  </a:cubicBezTo>
                  <a:lnTo>
                    <a:pt x="853" y="828"/>
                  </a:lnTo>
                  <a:cubicBezTo>
                    <a:pt x="853" y="828"/>
                    <a:pt x="853" y="803"/>
                    <a:pt x="853" y="803"/>
                  </a:cubicBezTo>
                  <a:cubicBezTo>
                    <a:pt x="878" y="778"/>
                    <a:pt x="903" y="778"/>
                    <a:pt x="903" y="753"/>
                  </a:cubicBezTo>
                  <a:cubicBezTo>
                    <a:pt x="928" y="727"/>
                    <a:pt x="953" y="702"/>
                    <a:pt x="953" y="702"/>
                  </a:cubicBezTo>
                  <a:cubicBezTo>
                    <a:pt x="1003" y="652"/>
                    <a:pt x="1028" y="602"/>
                    <a:pt x="1078" y="577"/>
                  </a:cubicBezTo>
                  <a:cubicBezTo>
                    <a:pt x="1128" y="527"/>
                    <a:pt x="1153" y="452"/>
                    <a:pt x="1203" y="402"/>
                  </a:cubicBezTo>
                  <a:cubicBezTo>
                    <a:pt x="1254" y="352"/>
                    <a:pt x="1304" y="301"/>
                    <a:pt x="1354" y="251"/>
                  </a:cubicBezTo>
                  <a:cubicBezTo>
                    <a:pt x="1354" y="226"/>
                    <a:pt x="1379" y="201"/>
                    <a:pt x="1404" y="176"/>
                  </a:cubicBezTo>
                  <a:cubicBezTo>
                    <a:pt x="1429" y="151"/>
                    <a:pt x="1429" y="151"/>
                    <a:pt x="1429" y="126"/>
                  </a:cubicBezTo>
                  <a:cubicBezTo>
                    <a:pt x="1454" y="126"/>
                    <a:pt x="1454" y="101"/>
                    <a:pt x="1454" y="101"/>
                  </a:cubicBezTo>
                  <a:cubicBezTo>
                    <a:pt x="1479" y="101"/>
                    <a:pt x="1479" y="76"/>
                    <a:pt x="1454" y="76"/>
                  </a:cubicBezTo>
                  <a:cubicBezTo>
                    <a:pt x="1479" y="51"/>
                    <a:pt x="1479" y="51"/>
                    <a:pt x="1479" y="51"/>
                  </a:cubicBezTo>
                  <a:cubicBezTo>
                    <a:pt x="1454" y="26"/>
                    <a:pt x="1454" y="1"/>
                    <a:pt x="142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35"/>
            <p:cNvSpPr/>
            <p:nvPr/>
          </p:nvSpPr>
          <p:spPr>
            <a:xfrm>
              <a:off x="1271676" y="3705242"/>
              <a:ext cx="12651" cy="14830"/>
            </a:xfrm>
            <a:custGeom>
              <a:rect b="b" l="l" r="r" t="t"/>
              <a:pathLst>
                <a:path extrusionOk="0" h="177" w="151">
                  <a:moveTo>
                    <a:pt x="75" y="1"/>
                  </a:moveTo>
                  <a:cubicBezTo>
                    <a:pt x="25" y="1"/>
                    <a:pt x="0" y="51"/>
                    <a:pt x="0" y="76"/>
                  </a:cubicBezTo>
                  <a:cubicBezTo>
                    <a:pt x="0" y="126"/>
                    <a:pt x="25" y="176"/>
                    <a:pt x="75" y="176"/>
                  </a:cubicBezTo>
                  <a:cubicBezTo>
                    <a:pt x="126" y="176"/>
                    <a:pt x="151" y="126"/>
                    <a:pt x="151" y="76"/>
                  </a:cubicBezTo>
                  <a:cubicBezTo>
                    <a:pt x="151" y="51"/>
                    <a:pt x="126" y="1"/>
                    <a:pt x="7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35"/>
            <p:cNvSpPr/>
            <p:nvPr/>
          </p:nvSpPr>
          <p:spPr>
            <a:xfrm>
              <a:off x="1301083" y="3764057"/>
              <a:ext cx="12651" cy="12651"/>
            </a:xfrm>
            <a:custGeom>
              <a:rect b="b" l="l" r="r" t="t"/>
              <a:pathLst>
                <a:path extrusionOk="0" h="151" w="151">
                  <a:moveTo>
                    <a:pt x="75" y="1"/>
                  </a:moveTo>
                  <a:cubicBezTo>
                    <a:pt x="25" y="1"/>
                    <a:pt x="0" y="51"/>
                    <a:pt x="0" y="76"/>
                  </a:cubicBezTo>
                  <a:cubicBezTo>
                    <a:pt x="0" y="126"/>
                    <a:pt x="25" y="151"/>
                    <a:pt x="75" y="151"/>
                  </a:cubicBezTo>
                  <a:cubicBezTo>
                    <a:pt x="100" y="151"/>
                    <a:pt x="150" y="126"/>
                    <a:pt x="150" y="76"/>
                  </a:cubicBezTo>
                  <a:cubicBezTo>
                    <a:pt x="150" y="51"/>
                    <a:pt x="100" y="1"/>
                    <a:pt x="7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35"/>
            <p:cNvSpPr/>
            <p:nvPr/>
          </p:nvSpPr>
          <p:spPr>
            <a:xfrm>
              <a:off x="1334680" y="3820777"/>
              <a:ext cx="21029" cy="21029"/>
            </a:xfrm>
            <a:custGeom>
              <a:rect b="b" l="l" r="r" t="t"/>
              <a:pathLst>
                <a:path extrusionOk="0" h="251" w="251">
                  <a:moveTo>
                    <a:pt x="125" y="0"/>
                  </a:moveTo>
                  <a:cubicBezTo>
                    <a:pt x="50" y="0"/>
                    <a:pt x="0" y="75"/>
                    <a:pt x="0" y="126"/>
                  </a:cubicBezTo>
                  <a:cubicBezTo>
                    <a:pt x="0" y="201"/>
                    <a:pt x="50" y="251"/>
                    <a:pt x="125" y="251"/>
                  </a:cubicBezTo>
                  <a:cubicBezTo>
                    <a:pt x="201" y="251"/>
                    <a:pt x="251" y="201"/>
                    <a:pt x="251" y="126"/>
                  </a:cubicBezTo>
                  <a:cubicBezTo>
                    <a:pt x="251" y="75"/>
                    <a:pt x="201" y="0"/>
                    <a:pt x="12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35"/>
            <p:cNvSpPr/>
            <p:nvPr/>
          </p:nvSpPr>
          <p:spPr>
            <a:xfrm>
              <a:off x="1359815" y="3877414"/>
              <a:ext cx="16924" cy="14830"/>
            </a:xfrm>
            <a:custGeom>
              <a:rect b="b" l="l" r="r" t="t"/>
              <a:pathLst>
                <a:path extrusionOk="0" h="177" w="202">
                  <a:moveTo>
                    <a:pt x="101" y="1"/>
                  </a:moveTo>
                  <a:cubicBezTo>
                    <a:pt x="51" y="1"/>
                    <a:pt x="1" y="26"/>
                    <a:pt x="1" y="101"/>
                  </a:cubicBezTo>
                  <a:cubicBezTo>
                    <a:pt x="1" y="151"/>
                    <a:pt x="51" y="176"/>
                    <a:pt x="101" y="176"/>
                  </a:cubicBezTo>
                  <a:cubicBezTo>
                    <a:pt x="151" y="176"/>
                    <a:pt x="201" y="151"/>
                    <a:pt x="201" y="101"/>
                  </a:cubicBezTo>
                  <a:cubicBezTo>
                    <a:pt x="201" y="26"/>
                    <a:pt x="151" y="1"/>
                    <a:pt x="10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35"/>
            <p:cNvSpPr/>
            <p:nvPr/>
          </p:nvSpPr>
          <p:spPr>
            <a:xfrm>
              <a:off x="776104" y="3852280"/>
              <a:ext cx="84" cy="84"/>
            </a:xfrm>
            <a:custGeom>
              <a:rect b="b" l="l" r="r" t="t"/>
              <a:pathLst>
                <a:path extrusionOk="0" h="1" w="1">
                  <a:moveTo>
                    <a:pt x="0" y="0"/>
                  </a:moveTo>
                  <a:cubicBezTo>
                    <a:pt x="0" y="0"/>
                    <a:pt x="0" y="0"/>
                    <a:pt x="0" y="0"/>
                  </a:cubicBezTo>
                  <a:cubicBezTo>
                    <a:pt x="0" y="0"/>
                    <a:pt x="0" y="0"/>
                    <a:pt x="0" y="0"/>
                  </a:cubicBezTo>
                  <a:cubicBezTo>
                    <a:pt x="0" y="0"/>
                    <a:pt x="0" y="0"/>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35"/>
            <p:cNvSpPr/>
            <p:nvPr/>
          </p:nvSpPr>
          <p:spPr>
            <a:xfrm>
              <a:off x="868516" y="3898444"/>
              <a:ext cx="16840" cy="16924"/>
            </a:xfrm>
            <a:custGeom>
              <a:rect b="b" l="l" r="r" t="t"/>
              <a:pathLst>
                <a:path extrusionOk="0" h="202" w="201">
                  <a:moveTo>
                    <a:pt x="100" y="1"/>
                  </a:moveTo>
                  <a:cubicBezTo>
                    <a:pt x="50" y="1"/>
                    <a:pt x="0" y="51"/>
                    <a:pt x="0" y="101"/>
                  </a:cubicBezTo>
                  <a:cubicBezTo>
                    <a:pt x="0" y="151"/>
                    <a:pt x="50" y="201"/>
                    <a:pt x="100" y="201"/>
                  </a:cubicBezTo>
                  <a:cubicBezTo>
                    <a:pt x="151" y="201"/>
                    <a:pt x="201" y="151"/>
                    <a:pt x="201" y="101"/>
                  </a:cubicBezTo>
                  <a:cubicBezTo>
                    <a:pt x="201" y="51"/>
                    <a:pt x="151" y="1"/>
                    <a:pt x="1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35"/>
            <p:cNvSpPr/>
            <p:nvPr/>
          </p:nvSpPr>
          <p:spPr>
            <a:xfrm>
              <a:off x="862149" y="3957259"/>
              <a:ext cx="21113" cy="21029"/>
            </a:xfrm>
            <a:custGeom>
              <a:rect b="b" l="l" r="r" t="t"/>
              <a:pathLst>
                <a:path extrusionOk="0" h="251" w="252">
                  <a:moveTo>
                    <a:pt x="126" y="0"/>
                  </a:moveTo>
                  <a:cubicBezTo>
                    <a:pt x="51" y="0"/>
                    <a:pt x="1" y="50"/>
                    <a:pt x="1" y="126"/>
                  </a:cubicBezTo>
                  <a:cubicBezTo>
                    <a:pt x="1" y="201"/>
                    <a:pt x="51" y="251"/>
                    <a:pt x="126" y="251"/>
                  </a:cubicBezTo>
                  <a:cubicBezTo>
                    <a:pt x="176" y="251"/>
                    <a:pt x="252" y="201"/>
                    <a:pt x="252" y="126"/>
                  </a:cubicBezTo>
                  <a:cubicBezTo>
                    <a:pt x="252" y="50"/>
                    <a:pt x="176" y="0"/>
                    <a:pt x="12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35"/>
            <p:cNvSpPr/>
            <p:nvPr/>
          </p:nvSpPr>
          <p:spPr>
            <a:xfrm>
              <a:off x="845392" y="4011801"/>
              <a:ext cx="21113" cy="21113"/>
            </a:xfrm>
            <a:custGeom>
              <a:rect b="b" l="l" r="r" t="t"/>
              <a:pathLst>
                <a:path extrusionOk="0" h="252" w="252">
                  <a:moveTo>
                    <a:pt x="126" y="1"/>
                  </a:moveTo>
                  <a:cubicBezTo>
                    <a:pt x="51" y="1"/>
                    <a:pt x="0" y="76"/>
                    <a:pt x="0" y="126"/>
                  </a:cubicBezTo>
                  <a:cubicBezTo>
                    <a:pt x="0" y="201"/>
                    <a:pt x="51" y="252"/>
                    <a:pt x="126" y="252"/>
                  </a:cubicBezTo>
                  <a:cubicBezTo>
                    <a:pt x="201" y="252"/>
                    <a:pt x="251" y="201"/>
                    <a:pt x="251" y="126"/>
                  </a:cubicBezTo>
                  <a:cubicBezTo>
                    <a:pt x="251" y="76"/>
                    <a:pt x="201" y="1"/>
                    <a:pt x="12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35"/>
            <p:cNvSpPr/>
            <p:nvPr/>
          </p:nvSpPr>
          <p:spPr>
            <a:xfrm>
              <a:off x="845392" y="4068521"/>
              <a:ext cx="16840" cy="16924"/>
            </a:xfrm>
            <a:custGeom>
              <a:rect b="b" l="l" r="r" t="t"/>
              <a:pathLst>
                <a:path extrusionOk="0" h="202" w="201">
                  <a:moveTo>
                    <a:pt x="101" y="1"/>
                  </a:moveTo>
                  <a:cubicBezTo>
                    <a:pt x="51" y="1"/>
                    <a:pt x="0" y="51"/>
                    <a:pt x="0" y="101"/>
                  </a:cubicBezTo>
                  <a:cubicBezTo>
                    <a:pt x="0" y="151"/>
                    <a:pt x="51" y="201"/>
                    <a:pt x="101" y="201"/>
                  </a:cubicBezTo>
                  <a:cubicBezTo>
                    <a:pt x="151" y="201"/>
                    <a:pt x="201" y="151"/>
                    <a:pt x="201" y="101"/>
                  </a:cubicBezTo>
                  <a:cubicBezTo>
                    <a:pt x="201" y="51"/>
                    <a:pt x="151" y="1"/>
                    <a:pt x="10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35"/>
            <p:cNvSpPr/>
            <p:nvPr/>
          </p:nvSpPr>
          <p:spPr>
            <a:xfrm>
              <a:off x="857959" y="4129431"/>
              <a:ext cx="14830" cy="14746"/>
            </a:xfrm>
            <a:custGeom>
              <a:rect b="b" l="l" r="r" t="t"/>
              <a:pathLst>
                <a:path extrusionOk="0" h="176" w="177">
                  <a:moveTo>
                    <a:pt x="101" y="0"/>
                  </a:moveTo>
                  <a:cubicBezTo>
                    <a:pt x="51" y="0"/>
                    <a:pt x="1" y="51"/>
                    <a:pt x="1" y="101"/>
                  </a:cubicBezTo>
                  <a:cubicBezTo>
                    <a:pt x="1" y="151"/>
                    <a:pt x="51" y="176"/>
                    <a:pt x="101" y="176"/>
                  </a:cubicBezTo>
                  <a:cubicBezTo>
                    <a:pt x="151" y="176"/>
                    <a:pt x="176" y="151"/>
                    <a:pt x="176" y="101"/>
                  </a:cubicBezTo>
                  <a:cubicBezTo>
                    <a:pt x="176" y="51"/>
                    <a:pt x="151" y="0"/>
                    <a:pt x="1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35"/>
            <p:cNvSpPr/>
            <p:nvPr/>
          </p:nvSpPr>
          <p:spPr>
            <a:xfrm>
              <a:off x="883178" y="4181962"/>
              <a:ext cx="14830" cy="14746"/>
            </a:xfrm>
            <a:custGeom>
              <a:rect b="b" l="l" r="r" t="t"/>
              <a:pathLst>
                <a:path extrusionOk="0" h="176" w="177">
                  <a:moveTo>
                    <a:pt x="76" y="0"/>
                  </a:moveTo>
                  <a:cubicBezTo>
                    <a:pt x="51" y="0"/>
                    <a:pt x="1" y="50"/>
                    <a:pt x="1" y="100"/>
                  </a:cubicBezTo>
                  <a:cubicBezTo>
                    <a:pt x="1" y="125"/>
                    <a:pt x="51" y="175"/>
                    <a:pt x="76" y="175"/>
                  </a:cubicBezTo>
                  <a:cubicBezTo>
                    <a:pt x="126" y="175"/>
                    <a:pt x="176" y="125"/>
                    <a:pt x="176" y="100"/>
                  </a:cubicBezTo>
                  <a:cubicBezTo>
                    <a:pt x="176" y="50"/>
                    <a:pt x="126" y="0"/>
                    <a:pt x="7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35"/>
            <p:cNvSpPr/>
            <p:nvPr/>
          </p:nvSpPr>
          <p:spPr>
            <a:xfrm>
              <a:off x="925153" y="4232316"/>
              <a:ext cx="14830" cy="12651"/>
            </a:xfrm>
            <a:custGeom>
              <a:rect b="b" l="l" r="r" t="t"/>
              <a:pathLst>
                <a:path extrusionOk="0" h="151" w="177">
                  <a:moveTo>
                    <a:pt x="51" y="1"/>
                  </a:moveTo>
                  <a:cubicBezTo>
                    <a:pt x="1" y="1"/>
                    <a:pt x="1" y="51"/>
                    <a:pt x="1" y="101"/>
                  </a:cubicBezTo>
                  <a:cubicBezTo>
                    <a:pt x="26" y="126"/>
                    <a:pt x="51" y="151"/>
                    <a:pt x="76" y="151"/>
                  </a:cubicBezTo>
                  <a:lnTo>
                    <a:pt x="101" y="151"/>
                  </a:lnTo>
                  <a:cubicBezTo>
                    <a:pt x="151" y="126"/>
                    <a:pt x="176" y="76"/>
                    <a:pt x="151" y="51"/>
                  </a:cubicBezTo>
                  <a:cubicBezTo>
                    <a:pt x="151" y="26"/>
                    <a:pt x="126" y="26"/>
                    <a:pt x="126" y="26"/>
                  </a:cubicBezTo>
                  <a:cubicBezTo>
                    <a:pt x="101" y="1"/>
                    <a:pt x="76" y="1"/>
                    <a:pt x="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35"/>
            <p:cNvSpPr/>
            <p:nvPr/>
          </p:nvSpPr>
          <p:spPr>
            <a:xfrm>
              <a:off x="990252" y="4263818"/>
              <a:ext cx="10640" cy="10557"/>
            </a:xfrm>
            <a:custGeom>
              <a:rect b="b" l="l" r="r" t="t"/>
              <a:pathLst>
                <a:path extrusionOk="0" h="126" w="127">
                  <a:moveTo>
                    <a:pt x="51" y="0"/>
                  </a:moveTo>
                  <a:cubicBezTo>
                    <a:pt x="26" y="0"/>
                    <a:pt x="1" y="26"/>
                    <a:pt x="1" y="51"/>
                  </a:cubicBezTo>
                  <a:cubicBezTo>
                    <a:pt x="1" y="101"/>
                    <a:pt x="26" y="126"/>
                    <a:pt x="51" y="126"/>
                  </a:cubicBezTo>
                  <a:cubicBezTo>
                    <a:pt x="76" y="126"/>
                    <a:pt x="126" y="101"/>
                    <a:pt x="126" y="51"/>
                  </a:cubicBezTo>
                  <a:cubicBezTo>
                    <a:pt x="126" y="26"/>
                    <a:pt x="76" y="0"/>
                    <a:pt x="5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35"/>
            <p:cNvSpPr/>
            <p:nvPr/>
          </p:nvSpPr>
          <p:spPr>
            <a:xfrm>
              <a:off x="1061634" y="4284847"/>
              <a:ext cx="10640" cy="10557"/>
            </a:xfrm>
            <a:custGeom>
              <a:rect b="b" l="l" r="r" t="t"/>
              <a:pathLst>
                <a:path extrusionOk="0" h="126" w="127">
                  <a:moveTo>
                    <a:pt x="51" y="0"/>
                  </a:moveTo>
                  <a:cubicBezTo>
                    <a:pt x="26" y="0"/>
                    <a:pt x="1" y="25"/>
                    <a:pt x="1" y="75"/>
                  </a:cubicBezTo>
                  <a:cubicBezTo>
                    <a:pt x="1" y="100"/>
                    <a:pt x="26" y="125"/>
                    <a:pt x="51" y="125"/>
                  </a:cubicBezTo>
                  <a:cubicBezTo>
                    <a:pt x="101" y="125"/>
                    <a:pt x="126" y="100"/>
                    <a:pt x="126" y="75"/>
                  </a:cubicBezTo>
                  <a:cubicBezTo>
                    <a:pt x="126" y="25"/>
                    <a:pt x="101" y="0"/>
                    <a:pt x="5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35"/>
            <p:cNvSpPr/>
            <p:nvPr/>
          </p:nvSpPr>
          <p:spPr>
            <a:xfrm>
              <a:off x="1162424" y="4276385"/>
              <a:ext cx="12735" cy="10640"/>
            </a:xfrm>
            <a:custGeom>
              <a:rect b="b" l="l" r="r" t="t"/>
              <a:pathLst>
                <a:path extrusionOk="0" h="127" w="152">
                  <a:moveTo>
                    <a:pt x="76" y="1"/>
                  </a:moveTo>
                  <a:cubicBezTo>
                    <a:pt x="51" y="1"/>
                    <a:pt x="1" y="26"/>
                    <a:pt x="1" y="76"/>
                  </a:cubicBezTo>
                  <a:cubicBezTo>
                    <a:pt x="1" y="101"/>
                    <a:pt x="51" y="126"/>
                    <a:pt x="76" y="126"/>
                  </a:cubicBezTo>
                  <a:cubicBezTo>
                    <a:pt x="101" y="126"/>
                    <a:pt x="151" y="101"/>
                    <a:pt x="151" y="76"/>
                  </a:cubicBezTo>
                  <a:cubicBezTo>
                    <a:pt x="151" y="26"/>
                    <a:pt x="101" y="1"/>
                    <a:pt x="7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aphicFrame>
        <p:nvGraphicFramePr>
          <p:cNvPr id="716" name="Google Shape;716;p35"/>
          <p:cNvGraphicFramePr/>
          <p:nvPr/>
        </p:nvGraphicFramePr>
        <p:xfrm>
          <a:off x="540750" y="1305025"/>
          <a:ext cx="3000000" cy="3000000"/>
        </p:xfrm>
        <a:graphic>
          <a:graphicData uri="http://schemas.openxmlformats.org/drawingml/2006/table">
            <a:tbl>
              <a:tblPr>
                <a:noFill/>
                <a:tableStyleId>{3C844742-7C11-4EA3-849B-6401E8FA27E5}</a:tableStyleId>
              </a:tblPr>
              <a:tblGrid>
                <a:gridCol w="4047675"/>
                <a:gridCol w="4047675"/>
              </a:tblGrid>
              <a:tr h="415150">
                <a:tc>
                  <a:txBody>
                    <a:bodyPr/>
                    <a:lstStyle/>
                    <a:p>
                      <a:pPr indent="0" lvl="0" marL="0" rtl="0" algn="l">
                        <a:spcBef>
                          <a:spcPts val="0"/>
                        </a:spcBef>
                        <a:spcAft>
                          <a:spcPts val="0"/>
                        </a:spcAft>
                        <a:buNone/>
                      </a:pPr>
                      <a:r>
                        <a:rPr lang="en">
                          <a:solidFill>
                            <a:schemeClr val="dk1"/>
                          </a:solidFill>
                          <a:latin typeface="Assistant"/>
                          <a:ea typeface="Assistant"/>
                          <a:cs typeface="Assistant"/>
                          <a:sym typeface="Assistant"/>
                        </a:rPr>
                        <a:t>Artists</a:t>
                      </a:r>
                      <a:endParaRPr>
                        <a:solidFill>
                          <a:schemeClr val="dk1"/>
                        </a:solidFill>
                        <a:latin typeface="Assistant"/>
                        <a:ea typeface="Assistant"/>
                        <a:cs typeface="Assistant"/>
                        <a:sym typeface="Assistant"/>
                      </a:endParaRPr>
                    </a:p>
                  </a:txBody>
                  <a:tcPr marT="91425" marB="91425" marR="91425" marL="91425"/>
                </a:tc>
                <a:tc>
                  <a:txBody>
                    <a:bodyPr/>
                    <a:lstStyle/>
                    <a:p>
                      <a:pPr indent="0" lvl="0" marL="0" rtl="0" algn="l">
                        <a:spcBef>
                          <a:spcPts val="0"/>
                        </a:spcBef>
                        <a:spcAft>
                          <a:spcPts val="0"/>
                        </a:spcAft>
                        <a:buNone/>
                      </a:pPr>
                      <a:r>
                        <a:rPr lang="en">
                          <a:solidFill>
                            <a:schemeClr val="dk1"/>
                          </a:solidFill>
                          <a:latin typeface="Assistant"/>
                          <a:ea typeface="Assistant"/>
                          <a:cs typeface="Assistant"/>
                          <a:sym typeface="Assistant"/>
                        </a:rPr>
                        <a:t>Programming</a:t>
                      </a:r>
                      <a:endParaRPr>
                        <a:solidFill>
                          <a:schemeClr val="dk1"/>
                        </a:solidFill>
                        <a:latin typeface="Assistant"/>
                        <a:ea typeface="Assistant"/>
                        <a:cs typeface="Assistant"/>
                        <a:sym typeface="Assistant"/>
                      </a:endParaRPr>
                    </a:p>
                  </a:txBody>
                  <a:tcPr marT="91425" marB="91425" marR="91425" marL="91425"/>
                </a:tc>
              </a:tr>
              <a:tr h="3020625">
                <a:tc>
                  <a:txBody>
                    <a:bodyPr/>
                    <a:lstStyle/>
                    <a:p>
                      <a:pPr indent="-317500" lvl="0" marL="457200" rtl="0" algn="l">
                        <a:spcBef>
                          <a:spcPts val="0"/>
                        </a:spcBef>
                        <a:spcAft>
                          <a:spcPts val="0"/>
                        </a:spcAft>
                        <a:buClr>
                          <a:schemeClr val="dk1"/>
                        </a:buClr>
                        <a:buSzPts val="1400"/>
                        <a:buFont typeface="Assistant"/>
                        <a:buChar char="-"/>
                      </a:pPr>
                      <a:r>
                        <a:rPr lang="en">
                          <a:solidFill>
                            <a:schemeClr val="dk1"/>
                          </a:solidFill>
                          <a:latin typeface="Assistant"/>
                          <a:ea typeface="Assistant"/>
                          <a:cs typeface="Assistant"/>
                          <a:sym typeface="Assistant"/>
                        </a:rPr>
                        <a:t>Jack - VFX</a:t>
                      </a:r>
                      <a:endParaRPr>
                        <a:solidFill>
                          <a:schemeClr val="dk1"/>
                        </a:solidFill>
                        <a:latin typeface="Assistant"/>
                        <a:ea typeface="Assistant"/>
                        <a:cs typeface="Assistant"/>
                        <a:sym typeface="Assistant"/>
                      </a:endParaRPr>
                    </a:p>
                    <a:p>
                      <a:pPr indent="-317500" lvl="0" marL="457200" rtl="0" algn="l">
                        <a:spcBef>
                          <a:spcPts val="0"/>
                        </a:spcBef>
                        <a:spcAft>
                          <a:spcPts val="0"/>
                        </a:spcAft>
                        <a:buClr>
                          <a:schemeClr val="dk1"/>
                        </a:buClr>
                        <a:buSzPts val="1400"/>
                        <a:buFont typeface="Assistant"/>
                        <a:buChar char="-"/>
                      </a:pPr>
                      <a:r>
                        <a:rPr lang="en">
                          <a:solidFill>
                            <a:schemeClr val="dk1"/>
                          </a:solidFill>
                          <a:latin typeface="Assistant"/>
                          <a:ea typeface="Assistant"/>
                          <a:cs typeface="Assistant"/>
                          <a:sym typeface="Assistant"/>
                        </a:rPr>
                        <a:t>Landon - 3D Character Design, Animator, &amp; Concept Artist</a:t>
                      </a:r>
                      <a:endParaRPr>
                        <a:solidFill>
                          <a:schemeClr val="dk1"/>
                        </a:solidFill>
                        <a:latin typeface="Assistant"/>
                        <a:ea typeface="Assistant"/>
                        <a:cs typeface="Assistant"/>
                        <a:sym typeface="Assistant"/>
                      </a:endParaRPr>
                    </a:p>
                    <a:p>
                      <a:pPr indent="-317500" lvl="0" marL="457200" rtl="0" algn="l">
                        <a:spcBef>
                          <a:spcPts val="0"/>
                        </a:spcBef>
                        <a:spcAft>
                          <a:spcPts val="0"/>
                        </a:spcAft>
                        <a:buClr>
                          <a:schemeClr val="dk1"/>
                        </a:buClr>
                        <a:buSzPts val="1400"/>
                        <a:buFont typeface="Assistant"/>
                        <a:buChar char="-"/>
                      </a:pPr>
                      <a:r>
                        <a:rPr lang="en">
                          <a:solidFill>
                            <a:schemeClr val="dk1"/>
                          </a:solidFill>
                          <a:latin typeface="Assistant"/>
                          <a:ea typeface="Assistant"/>
                          <a:cs typeface="Assistant"/>
                          <a:sym typeface="Assistant"/>
                        </a:rPr>
                        <a:t>Sam - Concept Artist, UI Artist</a:t>
                      </a:r>
                      <a:endParaRPr>
                        <a:solidFill>
                          <a:schemeClr val="dk1"/>
                        </a:solidFill>
                        <a:latin typeface="Assistant"/>
                        <a:ea typeface="Assistant"/>
                        <a:cs typeface="Assistant"/>
                        <a:sym typeface="Assistant"/>
                      </a:endParaRPr>
                    </a:p>
                    <a:p>
                      <a:pPr indent="-317500" lvl="0" marL="457200" rtl="0" algn="l">
                        <a:spcBef>
                          <a:spcPts val="0"/>
                        </a:spcBef>
                        <a:spcAft>
                          <a:spcPts val="0"/>
                        </a:spcAft>
                        <a:buClr>
                          <a:schemeClr val="dk1"/>
                        </a:buClr>
                        <a:buSzPts val="1400"/>
                        <a:buFont typeface="Assistant"/>
                        <a:buChar char="-"/>
                      </a:pPr>
                      <a:r>
                        <a:rPr lang="en">
                          <a:solidFill>
                            <a:schemeClr val="dk1"/>
                          </a:solidFill>
                          <a:latin typeface="Assistant"/>
                          <a:ea typeface="Assistant"/>
                          <a:cs typeface="Assistant"/>
                          <a:sym typeface="Assistant"/>
                        </a:rPr>
                        <a:t>Aiden - Concept Artist &amp; Environment Artist</a:t>
                      </a:r>
                      <a:endParaRPr>
                        <a:solidFill>
                          <a:schemeClr val="dk1"/>
                        </a:solidFill>
                        <a:latin typeface="Assistant"/>
                        <a:ea typeface="Assistant"/>
                        <a:cs typeface="Assistant"/>
                        <a:sym typeface="Assistant"/>
                      </a:endParaRPr>
                    </a:p>
                    <a:p>
                      <a:pPr indent="-317500" lvl="0" marL="457200" rtl="0" algn="l">
                        <a:spcBef>
                          <a:spcPts val="0"/>
                        </a:spcBef>
                        <a:spcAft>
                          <a:spcPts val="0"/>
                        </a:spcAft>
                        <a:buClr>
                          <a:schemeClr val="dk1"/>
                        </a:buClr>
                        <a:buSzPts val="1400"/>
                        <a:buFont typeface="Assistant"/>
                        <a:buChar char="-"/>
                      </a:pPr>
                      <a:r>
                        <a:rPr lang="en">
                          <a:solidFill>
                            <a:schemeClr val="dk1"/>
                          </a:solidFill>
                          <a:latin typeface="Assistant"/>
                          <a:ea typeface="Assistant"/>
                          <a:cs typeface="Assistant"/>
                          <a:sym typeface="Assistant"/>
                        </a:rPr>
                        <a:t>Mac - Lead character Artist, Character Rigging</a:t>
                      </a:r>
                      <a:endParaRPr>
                        <a:solidFill>
                          <a:schemeClr val="dk1"/>
                        </a:solidFill>
                        <a:latin typeface="Assistant"/>
                        <a:ea typeface="Assistant"/>
                        <a:cs typeface="Assistant"/>
                        <a:sym typeface="Assistant"/>
                      </a:endParaRPr>
                    </a:p>
                  </a:txBody>
                  <a:tcPr marT="91425" marB="91425" marR="91425" marL="91425"/>
                </a:tc>
                <a:tc>
                  <a:txBody>
                    <a:bodyPr/>
                    <a:lstStyle/>
                    <a:p>
                      <a:pPr indent="-317500" lvl="0" marL="457200" rtl="0" algn="l">
                        <a:spcBef>
                          <a:spcPts val="0"/>
                        </a:spcBef>
                        <a:spcAft>
                          <a:spcPts val="0"/>
                        </a:spcAft>
                        <a:buClr>
                          <a:schemeClr val="dk1"/>
                        </a:buClr>
                        <a:buSzPts val="1400"/>
                        <a:buFont typeface="Assistant"/>
                        <a:buChar char="-"/>
                      </a:pPr>
                      <a:r>
                        <a:rPr lang="en">
                          <a:solidFill>
                            <a:schemeClr val="dk1"/>
                          </a:solidFill>
                          <a:latin typeface="Assistant"/>
                          <a:ea typeface="Assistant"/>
                          <a:cs typeface="Assistant"/>
                          <a:sym typeface="Assistant"/>
                        </a:rPr>
                        <a:t>Joe - Enemy AI &amp; UI</a:t>
                      </a:r>
                      <a:endParaRPr>
                        <a:solidFill>
                          <a:schemeClr val="dk1"/>
                        </a:solidFill>
                        <a:latin typeface="Assistant"/>
                        <a:ea typeface="Assistant"/>
                        <a:cs typeface="Assistant"/>
                        <a:sym typeface="Assistant"/>
                      </a:endParaRPr>
                    </a:p>
                    <a:p>
                      <a:pPr indent="-317500" lvl="0" marL="457200" rtl="0" algn="l">
                        <a:spcBef>
                          <a:spcPts val="0"/>
                        </a:spcBef>
                        <a:spcAft>
                          <a:spcPts val="0"/>
                        </a:spcAft>
                        <a:buClr>
                          <a:schemeClr val="dk1"/>
                        </a:buClr>
                        <a:buSzPts val="1400"/>
                        <a:buFont typeface="Assistant"/>
                        <a:buChar char="-"/>
                      </a:pPr>
                      <a:r>
                        <a:rPr lang="en">
                          <a:solidFill>
                            <a:schemeClr val="dk1"/>
                          </a:solidFill>
                          <a:latin typeface="Assistant"/>
                          <a:ea typeface="Assistant"/>
                          <a:cs typeface="Assistant"/>
                          <a:sym typeface="Assistant"/>
                        </a:rPr>
                        <a:t>Chase - Player Mechanics</a:t>
                      </a:r>
                      <a:endParaRPr>
                        <a:solidFill>
                          <a:schemeClr val="dk1"/>
                        </a:solidFill>
                        <a:latin typeface="Assistant"/>
                        <a:ea typeface="Assistant"/>
                        <a:cs typeface="Assistant"/>
                        <a:sym typeface="Assistant"/>
                      </a:endParaRPr>
                    </a:p>
                  </a:txBody>
                  <a:tcPr marT="91425" marB="91425" marR="91425" marL="91425"/>
                </a:tc>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0" name="Shape 720"/>
        <p:cNvGrpSpPr/>
        <p:nvPr/>
      </p:nvGrpSpPr>
      <p:grpSpPr>
        <a:xfrm>
          <a:off x="0" y="0"/>
          <a:ext cx="0" cy="0"/>
          <a:chOff x="0" y="0"/>
          <a:chExt cx="0" cy="0"/>
        </a:xfrm>
      </p:grpSpPr>
      <p:sp>
        <p:nvSpPr>
          <p:cNvPr id="721" name="Google Shape;721;p36"/>
          <p:cNvSpPr txBox="1"/>
          <p:nvPr>
            <p:ph type="title"/>
          </p:nvPr>
        </p:nvSpPr>
        <p:spPr>
          <a:xfrm>
            <a:off x="695950" y="1546150"/>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8000"/>
              <a:t>Questions?</a:t>
            </a:r>
            <a:endParaRPr sz="8000"/>
          </a:p>
        </p:txBody>
      </p:sp>
      <p:grpSp>
        <p:nvGrpSpPr>
          <p:cNvPr id="722" name="Google Shape;722;p36"/>
          <p:cNvGrpSpPr/>
          <p:nvPr/>
        </p:nvGrpSpPr>
        <p:grpSpPr>
          <a:xfrm>
            <a:off x="7640239" y="2868201"/>
            <a:ext cx="425784" cy="426871"/>
            <a:chOff x="509325" y="2250625"/>
            <a:chExt cx="354200" cy="355075"/>
          </a:xfrm>
        </p:grpSpPr>
        <p:sp>
          <p:nvSpPr>
            <p:cNvPr id="723" name="Google Shape;723;p36"/>
            <p:cNvSpPr/>
            <p:nvPr/>
          </p:nvSpPr>
          <p:spPr>
            <a:xfrm>
              <a:off x="725675" y="2257750"/>
              <a:ext cx="66475" cy="66500"/>
            </a:xfrm>
            <a:custGeom>
              <a:rect b="b" l="l" r="r" t="t"/>
              <a:pathLst>
                <a:path extrusionOk="0" h="2660" w="2659">
                  <a:moveTo>
                    <a:pt x="1320" y="589"/>
                  </a:moveTo>
                  <a:cubicBezTo>
                    <a:pt x="1427" y="946"/>
                    <a:pt x="1713" y="1232"/>
                    <a:pt x="2070" y="1321"/>
                  </a:cubicBezTo>
                  <a:cubicBezTo>
                    <a:pt x="1713" y="1428"/>
                    <a:pt x="1427" y="1696"/>
                    <a:pt x="1320" y="2052"/>
                  </a:cubicBezTo>
                  <a:cubicBezTo>
                    <a:pt x="1231" y="1696"/>
                    <a:pt x="946" y="1428"/>
                    <a:pt x="589" y="1321"/>
                  </a:cubicBezTo>
                  <a:cubicBezTo>
                    <a:pt x="946" y="1232"/>
                    <a:pt x="1231" y="946"/>
                    <a:pt x="1320" y="589"/>
                  </a:cubicBezTo>
                  <a:close/>
                  <a:moveTo>
                    <a:pt x="1320" y="1"/>
                  </a:moveTo>
                  <a:cubicBezTo>
                    <a:pt x="1142" y="1"/>
                    <a:pt x="999" y="125"/>
                    <a:pt x="964" y="304"/>
                  </a:cubicBezTo>
                  <a:lnTo>
                    <a:pt x="928" y="429"/>
                  </a:lnTo>
                  <a:cubicBezTo>
                    <a:pt x="874" y="679"/>
                    <a:pt x="678" y="875"/>
                    <a:pt x="428" y="928"/>
                  </a:cubicBezTo>
                  <a:lnTo>
                    <a:pt x="303" y="964"/>
                  </a:lnTo>
                  <a:cubicBezTo>
                    <a:pt x="125" y="1000"/>
                    <a:pt x="0" y="1143"/>
                    <a:pt x="0" y="1321"/>
                  </a:cubicBezTo>
                  <a:cubicBezTo>
                    <a:pt x="0" y="1499"/>
                    <a:pt x="125" y="1660"/>
                    <a:pt x="303" y="1696"/>
                  </a:cubicBezTo>
                  <a:lnTo>
                    <a:pt x="428" y="1713"/>
                  </a:lnTo>
                  <a:cubicBezTo>
                    <a:pt x="678" y="1767"/>
                    <a:pt x="874" y="1963"/>
                    <a:pt x="928" y="2213"/>
                  </a:cubicBezTo>
                  <a:lnTo>
                    <a:pt x="964" y="2356"/>
                  </a:lnTo>
                  <a:cubicBezTo>
                    <a:pt x="999" y="2534"/>
                    <a:pt x="1142" y="2659"/>
                    <a:pt x="1320" y="2659"/>
                  </a:cubicBezTo>
                  <a:cubicBezTo>
                    <a:pt x="1517" y="2659"/>
                    <a:pt x="1659" y="2534"/>
                    <a:pt x="1695" y="2356"/>
                  </a:cubicBezTo>
                  <a:lnTo>
                    <a:pt x="1731" y="2213"/>
                  </a:lnTo>
                  <a:cubicBezTo>
                    <a:pt x="1766" y="1963"/>
                    <a:pt x="1963" y="1767"/>
                    <a:pt x="2230" y="1713"/>
                  </a:cubicBezTo>
                  <a:lnTo>
                    <a:pt x="2355" y="1696"/>
                  </a:lnTo>
                  <a:cubicBezTo>
                    <a:pt x="2534" y="1660"/>
                    <a:pt x="2659" y="1499"/>
                    <a:pt x="2659" y="1321"/>
                  </a:cubicBezTo>
                  <a:cubicBezTo>
                    <a:pt x="2659" y="1143"/>
                    <a:pt x="2534" y="1000"/>
                    <a:pt x="2355" y="964"/>
                  </a:cubicBezTo>
                  <a:lnTo>
                    <a:pt x="2230" y="928"/>
                  </a:lnTo>
                  <a:cubicBezTo>
                    <a:pt x="1963" y="875"/>
                    <a:pt x="1766" y="679"/>
                    <a:pt x="1731" y="429"/>
                  </a:cubicBezTo>
                  <a:lnTo>
                    <a:pt x="1695" y="304"/>
                  </a:lnTo>
                  <a:cubicBezTo>
                    <a:pt x="1659" y="125"/>
                    <a:pt x="1517" y="1"/>
                    <a:pt x="13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36"/>
            <p:cNvSpPr/>
            <p:nvPr/>
          </p:nvSpPr>
          <p:spPr>
            <a:xfrm>
              <a:off x="559725" y="2252850"/>
              <a:ext cx="10275" cy="24100"/>
            </a:xfrm>
            <a:custGeom>
              <a:rect b="b" l="l" r="r" t="t"/>
              <a:pathLst>
                <a:path extrusionOk="0" h="964" w="411">
                  <a:moveTo>
                    <a:pt x="215" y="0"/>
                  </a:moveTo>
                  <a:cubicBezTo>
                    <a:pt x="90" y="0"/>
                    <a:pt x="1" y="90"/>
                    <a:pt x="1" y="214"/>
                  </a:cubicBezTo>
                  <a:lnTo>
                    <a:pt x="1" y="750"/>
                  </a:lnTo>
                  <a:cubicBezTo>
                    <a:pt x="1" y="875"/>
                    <a:pt x="90" y="964"/>
                    <a:pt x="215" y="964"/>
                  </a:cubicBezTo>
                  <a:cubicBezTo>
                    <a:pt x="322" y="964"/>
                    <a:pt x="411" y="875"/>
                    <a:pt x="411" y="750"/>
                  </a:cubicBezTo>
                  <a:lnTo>
                    <a:pt x="411" y="214"/>
                  </a:lnTo>
                  <a:cubicBezTo>
                    <a:pt x="411" y="90"/>
                    <a:pt x="322" y="0"/>
                    <a:pt x="2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36"/>
            <p:cNvSpPr/>
            <p:nvPr/>
          </p:nvSpPr>
          <p:spPr>
            <a:xfrm>
              <a:off x="559725" y="2289425"/>
              <a:ext cx="10275" cy="24550"/>
            </a:xfrm>
            <a:custGeom>
              <a:rect b="b" l="l" r="r" t="t"/>
              <a:pathLst>
                <a:path extrusionOk="0" h="982" w="411">
                  <a:moveTo>
                    <a:pt x="215" y="0"/>
                  </a:moveTo>
                  <a:cubicBezTo>
                    <a:pt x="90" y="0"/>
                    <a:pt x="1" y="107"/>
                    <a:pt x="1" y="215"/>
                  </a:cubicBezTo>
                  <a:lnTo>
                    <a:pt x="1" y="768"/>
                  </a:lnTo>
                  <a:cubicBezTo>
                    <a:pt x="1" y="875"/>
                    <a:pt x="90" y="982"/>
                    <a:pt x="215" y="982"/>
                  </a:cubicBezTo>
                  <a:cubicBezTo>
                    <a:pt x="322" y="982"/>
                    <a:pt x="411" y="875"/>
                    <a:pt x="411" y="768"/>
                  </a:cubicBezTo>
                  <a:lnTo>
                    <a:pt x="411" y="215"/>
                  </a:lnTo>
                  <a:cubicBezTo>
                    <a:pt x="411" y="107"/>
                    <a:pt x="322" y="0"/>
                    <a:pt x="2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36"/>
            <p:cNvSpPr/>
            <p:nvPr/>
          </p:nvSpPr>
          <p:spPr>
            <a:xfrm>
              <a:off x="571325" y="2277825"/>
              <a:ext cx="24100" cy="10725"/>
            </a:xfrm>
            <a:custGeom>
              <a:rect b="b" l="l" r="r" t="t"/>
              <a:pathLst>
                <a:path extrusionOk="0" h="429" w="964">
                  <a:moveTo>
                    <a:pt x="215" y="1"/>
                  </a:moveTo>
                  <a:cubicBezTo>
                    <a:pt x="90" y="1"/>
                    <a:pt x="0" y="108"/>
                    <a:pt x="0" y="215"/>
                  </a:cubicBezTo>
                  <a:cubicBezTo>
                    <a:pt x="0" y="340"/>
                    <a:pt x="90" y="429"/>
                    <a:pt x="215" y="429"/>
                  </a:cubicBezTo>
                  <a:lnTo>
                    <a:pt x="750" y="429"/>
                  </a:lnTo>
                  <a:cubicBezTo>
                    <a:pt x="875" y="429"/>
                    <a:pt x="964" y="340"/>
                    <a:pt x="964" y="215"/>
                  </a:cubicBezTo>
                  <a:cubicBezTo>
                    <a:pt x="964" y="108"/>
                    <a:pt x="875" y="1"/>
                    <a:pt x="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36"/>
            <p:cNvSpPr/>
            <p:nvPr/>
          </p:nvSpPr>
          <p:spPr>
            <a:xfrm>
              <a:off x="534300" y="2277825"/>
              <a:ext cx="24550" cy="10725"/>
            </a:xfrm>
            <a:custGeom>
              <a:rect b="b" l="l" r="r" t="t"/>
              <a:pathLst>
                <a:path extrusionOk="0" h="429" w="982">
                  <a:moveTo>
                    <a:pt x="215" y="1"/>
                  </a:moveTo>
                  <a:cubicBezTo>
                    <a:pt x="108" y="1"/>
                    <a:pt x="1" y="108"/>
                    <a:pt x="1" y="215"/>
                  </a:cubicBezTo>
                  <a:cubicBezTo>
                    <a:pt x="1" y="340"/>
                    <a:pt x="108" y="429"/>
                    <a:pt x="215" y="429"/>
                  </a:cubicBezTo>
                  <a:lnTo>
                    <a:pt x="768" y="429"/>
                  </a:lnTo>
                  <a:cubicBezTo>
                    <a:pt x="875" y="429"/>
                    <a:pt x="982" y="340"/>
                    <a:pt x="982" y="215"/>
                  </a:cubicBezTo>
                  <a:cubicBezTo>
                    <a:pt x="982" y="108"/>
                    <a:pt x="875" y="1"/>
                    <a:pt x="7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36"/>
            <p:cNvSpPr/>
            <p:nvPr/>
          </p:nvSpPr>
          <p:spPr>
            <a:xfrm>
              <a:off x="824700" y="2502200"/>
              <a:ext cx="10725" cy="24550"/>
            </a:xfrm>
            <a:custGeom>
              <a:rect b="b" l="l" r="r" t="t"/>
              <a:pathLst>
                <a:path extrusionOk="0" h="982" w="429">
                  <a:moveTo>
                    <a:pt x="214" y="0"/>
                  </a:moveTo>
                  <a:cubicBezTo>
                    <a:pt x="89" y="0"/>
                    <a:pt x="0" y="107"/>
                    <a:pt x="0" y="214"/>
                  </a:cubicBezTo>
                  <a:lnTo>
                    <a:pt x="0" y="768"/>
                  </a:lnTo>
                  <a:cubicBezTo>
                    <a:pt x="0" y="875"/>
                    <a:pt x="89" y="982"/>
                    <a:pt x="214" y="982"/>
                  </a:cubicBezTo>
                  <a:cubicBezTo>
                    <a:pt x="321" y="982"/>
                    <a:pt x="428" y="875"/>
                    <a:pt x="428" y="768"/>
                  </a:cubicBezTo>
                  <a:lnTo>
                    <a:pt x="428" y="214"/>
                  </a:lnTo>
                  <a:cubicBezTo>
                    <a:pt x="428" y="107"/>
                    <a:pt x="321" y="0"/>
                    <a:pt x="2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36"/>
            <p:cNvSpPr/>
            <p:nvPr/>
          </p:nvSpPr>
          <p:spPr>
            <a:xfrm>
              <a:off x="824700" y="2539225"/>
              <a:ext cx="10725" cy="24100"/>
            </a:xfrm>
            <a:custGeom>
              <a:rect b="b" l="l" r="r" t="t"/>
              <a:pathLst>
                <a:path extrusionOk="0" h="964" w="429">
                  <a:moveTo>
                    <a:pt x="214" y="0"/>
                  </a:moveTo>
                  <a:cubicBezTo>
                    <a:pt x="89" y="0"/>
                    <a:pt x="0" y="90"/>
                    <a:pt x="0" y="214"/>
                  </a:cubicBezTo>
                  <a:lnTo>
                    <a:pt x="0" y="750"/>
                  </a:lnTo>
                  <a:cubicBezTo>
                    <a:pt x="0" y="875"/>
                    <a:pt x="89" y="964"/>
                    <a:pt x="214" y="964"/>
                  </a:cubicBezTo>
                  <a:cubicBezTo>
                    <a:pt x="321" y="964"/>
                    <a:pt x="428" y="875"/>
                    <a:pt x="428" y="750"/>
                  </a:cubicBezTo>
                  <a:lnTo>
                    <a:pt x="428" y="214"/>
                  </a:lnTo>
                  <a:cubicBezTo>
                    <a:pt x="428" y="90"/>
                    <a:pt x="321" y="0"/>
                    <a:pt x="2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36"/>
            <p:cNvSpPr/>
            <p:nvPr/>
          </p:nvSpPr>
          <p:spPr>
            <a:xfrm>
              <a:off x="836275" y="2527625"/>
              <a:ext cx="24125" cy="10725"/>
            </a:xfrm>
            <a:custGeom>
              <a:rect b="b" l="l" r="r" t="t"/>
              <a:pathLst>
                <a:path extrusionOk="0" h="429" w="965">
                  <a:moveTo>
                    <a:pt x="215" y="0"/>
                  </a:moveTo>
                  <a:cubicBezTo>
                    <a:pt x="90" y="0"/>
                    <a:pt x="1" y="90"/>
                    <a:pt x="1" y="214"/>
                  </a:cubicBezTo>
                  <a:cubicBezTo>
                    <a:pt x="1" y="322"/>
                    <a:pt x="90" y="429"/>
                    <a:pt x="215" y="429"/>
                  </a:cubicBezTo>
                  <a:lnTo>
                    <a:pt x="750" y="429"/>
                  </a:lnTo>
                  <a:cubicBezTo>
                    <a:pt x="875" y="429"/>
                    <a:pt x="964" y="322"/>
                    <a:pt x="964" y="214"/>
                  </a:cubicBezTo>
                  <a:cubicBezTo>
                    <a:pt x="964" y="90"/>
                    <a:pt x="875" y="0"/>
                    <a:pt x="7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36"/>
            <p:cNvSpPr/>
            <p:nvPr/>
          </p:nvSpPr>
          <p:spPr>
            <a:xfrm>
              <a:off x="799275" y="2527625"/>
              <a:ext cx="24550" cy="10725"/>
            </a:xfrm>
            <a:custGeom>
              <a:rect b="b" l="l" r="r" t="t"/>
              <a:pathLst>
                <a:path extrusionOk="0" h="429" w="982">
                  <a:moveTo>
                    <a:pt x="214" y="0"/>
                  </a:moveTo>
                  <a:cubicBezTo>
                    <a:pt x="107" y="0"/>
                    <a:pt x="0" y="90"/>
                    <a:pt x="0" y="214"/>
                  </a:cubicBezTo>
                  <a:cubicBezTo>
                    <a:pt x="0" y="322"/>
                    <a:pt x="107" y="429"/>
                    <a:pt x="214" y="429"/>
                  </a:cubicBezTo>
                  <a:lnTo>
                    <a:pt x="767" y="429"/>
                  </a:lnTo>
                  <a:cubicBezTo>
                    <a:pt x="874" y="429"/>
                    <a:pt x="981" y="322"/>
                    <a:pt x="981" y="214"/>
                  </a:cubicBezTo>
                  <a:cubicBezTo>
                    <a:pt x="981" y="90"/>
                    <a:pt x="874" y="0"/>
                    <a:pt x="7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36"/>
            <p:cNvSpPr/>
            <p:nvPr/>
          </p:nvSpPr>
          <p:spPr>
            <a:xfrm>
              <a:off x="509325" y="2330400"/>
              <a:ext cx="98150" cy="80375"/>
            </a:xfrm>
            <a:custGeom>
              <a:rect b="b" l="l" r="r" t="t"/>
              <a:pathLst>
                <a:path extrusionOk="0" h="3215" w="3926">
                  <a:moveTo>
                    <a:pt x="3686" y="1"/>
                  </a:moveTo>
                  <a:cubicBezTo>
                    <a:pt x="3677" y="1"/>
                    <a:pt x="3667" y="1"/>
                    <a:pt x="3658" y="3"/>
                  </a:cubicBezTo>
                  <a:cubicBezTo>
                    <a:pt x="2605" y="199"/>
                    <a:pt x="1713" y="467"/>
                    <a:pt x="1071" y="806"/>
                  </a:cubicBezTo>
                  <a:cubicBezTo>
                    <a:pt x="375" y="1181"/>
                    <a:pt x="0" y="1609"/>
                    <a:pt x="0" y="2091"/>
                  </a:cubicBezTo>
                  <a:cubicBezTo>
                    <a:pt x="0" y="2483"/>
                    <a:pt x="268" y="2840"/>
                    <a:pt x="750" y="3179"/>
                  </a:cubicBezTo>
                  <a:cubicBezTo>
                    <a:pt x="785" y="3197"/>
                    <a:pt x="839" y="3215"/>
                    <a:pt x="875" y="3215"/>
                  </a:cubicBezTo>
                  <a:cubicBezTo>
                    <a:pt x="946" y="3215"/>
                    <a:pt x="1017" y="3179"/>
                    <a:pt x="1053" y="3108"/>
                  </a:cubicBezTo>
                  <a:cubicBezTo>
                    <a:pt x="1107" y="3018"/>
                    <a:pt x="1089" y="2893"/>
                    <a:pt x="982" y="2822"/>
                  </a:cubicBezTo>
                  <a:cubicBezTo>
                    <a:pt x="732" y="2661"/>
                    <a:pt x="429" y="2394"/>
                    <a:pt x="429" y="2091"/>
                  </a:cubicBezTo>
                  <a:cubicBezTo>
                    <a:pt x="429" y="1448"/>
                    <a:pt x="1749" y="770"/>
                    <a:pt x="3729" y="431"/>
                  </a:cubicBezTo>
                  <a:cubicBezTo>
                    <a:pt x="3854" y="395"/>
                    <a:pt x="3926" y="288"/>
                    <a:pt x="3908" y="181"/>
                  </a:cubicBezTo>
                  <a:cubicBezTo>
                    <a:pt x="3892" y="84"/>
                    <a:pt x="3786" y="1"/>
                    <a:pt x="36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36"/>
            <p:cNvSpPr/>
            <p:nvPr/>
          </p:nvSpPr>
          <p:spPr>
            <a:xfrm>
              <a:off x="540550" y="2324650"/>
              <a:ext cx="322975" cy="116900"/>
            </a:xfrm>
            <a:custGeom>
              <a:rect b="b" l="l" r="r" t="t"/>
              <a:pathLst>
                <a:path extrusionOk="0" h="4676" w="12919">
                  <a:moveTo>
                    <a:pt x="7227" y="1"/>
                  </a:moveTo>
                  <a:cubicBezTo>
                    <a:pt x="7102" y="1"/>
                    <a:pt x="7012" y="90"/>
                    <a:pt x="6995" y="197"/>
                  </a:cubicBezTo>
                  <a:cubicBezTo>
                    <a:pt x="6995" y="322"/>
                    <a:pt x="7084" y="411"/>
                    <a:pt x="7191" y="429"/>
                  </a:cubicBezTo>
                  <a:cubicBezTo>
                    <a:pt x="8708" y="518"/>
                    <a:pt x="10081" y="768"/>
                    <a:pt x="11063" y="1143"/>
                  </a:cubicBezTo>
                  <a:cubicBezTo>
                    <a:pt x="11973" y="1482"/>
                    <a:pt x="12508" y="1910"/>
                    <a:pt x="12508" y="2321"/>
                  </a:cubicBezTo>
                  <a:cubicBezTo>
                    <a:pt x="12508" y="2767"/>
                    <a:pt x="11812" y="3266"/>
                    <a:pt x="10635" y="3623"/>
                  </a:cubicBezTo>
                  <a:cubicBezTo>
                    <a:pt x="9350" y="4033"/>
                    <a:pt x="7655" y="4248"/>
                    <a:pt x="5835" y="4248"/>
                  </a:cubicBezTo>
                  <a:cubicBezTo>
                    <a:pt x="3640" y="4248"/>
                    <a:pt x="1588" y="3909"/>
                    <a:pt x="321" y="3355"/>
                  </a:cubicBezTo>
                  <a:cubicBezTo>
                    <a:pt x="295" y="3346"/>
                    <a:pt x="267" y="3342"/>
                    <a:pt x="239" y="3342"/>
                  </a:cubicBezTo>
                  <a:cubicBezTo>
                    <a:pt x="156" y="3342"/>
                    <a:pt x="76" y="3382"/>
                    <a:pt x="36" y="3462"/>
                  </a:cubicBezTo>
                  <a:cubicBezTo>
                    <a:pt x="0" y="3570"/>
                    <a:pt x="36" y="3694"/>
                    <a:pt x="143" y="3748"/>
                  </a:cubicBezTo>
                  <a:cubicBezTo>
                    <a:pt x="1463" y="4319"/>
                    <a:pt x="3587" y="4676"/>
                    <a:pt x="5835" y="4676"/>
                  </a:cubicBezTo>
                  <a:cubicBezTo>
                    <a:pt x="7690" y="4676"/>
                    <a:pt x="9439" y="4444"/>
                    <a:pt x="10759" y="4033"/>
                  </a:cubicBezTo>
                  <a:cubicBezTo>
                    <a:pt x="12169" y="3587"/>
                    <a:pt x="12918" y="2999"/>
                    <a:pt x="12918" y="2321"/>
                  </a:cubicBezTo>
                  <a:cubicBezTo>
                    <a:pt x="12918" y="1714"/>
                    <a:pt x="12330" y="1179"/>
                    <a:pt x="11205" y="750"/>
                  </a:cubicBezTo>
                  <a:cubicBezTo>
                    <a:pt x="10188" y="358"/>
                    <a:pt x="8779" y="90"/>
                    <a:pt x="72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36"/>
            <p:cNvSpPr/>
            <p:nvPr/>
          </p:nvSpPr>
          <p:spPr>
            <a:xfrm>
              <a:off x="582925" y="2372600"/>
              <a:ext cx="207000" cy="29700"/>
            </a:xfrm>
            <a:custGeom>
              <a:rect b="b" l="l" r="r" t="t"/>
              <a:pathLst>
                <a:path extrusionOk="0" h="1188" w="8280">
                  <a:moveTo>
                    <a:pt x="378" y="1"/>
                  </a:moveTo>
                  <a:cubicBezTo>
                    <a:pt x="359" y="1"/>
                    <a:pt x="340" y="4"/>
                    <a:pt x="322" y="10"/>
                  </a:cubicBezTo>
                  <a:cubicBezTo>
                    <a:pt x="125" y="46"/>
                    <a:pt x="0" y="206"/>
                    <a:pt x="0" y="403"/>
                  </a:cubicBezTo>
                  <a:cubicBezTo>
                    <a:pt x="0" y="581"/>
                    <a:pt x="125" y="742"/>
                    <a:pt x="322" y="777"/>
                  </a:cubicBezTo>
                  <a:cubicBezTo>
                    <a:pt x="1410" y="1045"/>
                    <a:pt x="2766" y="1188"/>
                    <a:pt x="4140" y="1188"/>
                  </a:cubicBezTo>
                  <a:cubicBezTo>
                    <a:pt x="5532" y="1188"/>
                    <a:pt x="6888" y="1045"/>
                    <a:pt x="7958" y="777"/>
                  </a:cubicBezTo>
                  <a:lnTo>
                    <a:pt x="7976" y="777"/>
                  </a:lnTo>
                  <a:cubicBezTo>
                    <a:pt x="8154" y="742"/>
                    <a:pt x="8279" y="581"/>
                    <a:pt x="8279" y="403"/>
                  </a:cubicBezTo>
                  <a:cubicBezTo>
                    <a:pt x="8279" y="206"/>
                    <a:pt x="8154" y="46"/>
                    <a:pt x="7976" y="10"/>
                  </a:cubicBezTo>
                  <a:lnTo>
                    <a:pt x="7958" y="10"/>
                  </a:lnTo>
                  <a:cubicBezTo>
                    <a:pt x="7940" y="4"/>
                    <a:pt x="7921" y="1"/>
                    <a:pt x="7903" y="1"/>
                  </a:cubicBezTo>
                  <a:cubicBezTo>
                    <a:pt x="7816" y="1"/>
                    <a:pt x="7738" y="67"/>
                    <a:pt x="7708" y="171"/>
                  </a:cubicBezTo>
                  <a:cubicBezTo>
                    <a:pt x="7691" y="260"/>
                    <a:pt x="7726" y="349"/>
                    <a:pt x="7815" y="385"/>
                  </a:cubicBezTo>
                  <a:cubicBezTo>
                    <a:pt x="6763" y="634"/>
                    <a:pt x="5460" y="759"/>
                    <a:pt x="4140" y="759"/>
                  </a:cubicBezTo>
                  <a:cubicBezTo>
                    <a:pt x="2820" y="759"/>
                    <a:pt x="1517" y="634"/>
                    <a:pt x="482" y="385"/>
                  </a:cubicBezTo>
                  <a:cubicBezTo>
                    <a:pt x="553" y="349"/>
                    <a:pt x="589" y="260"/>
                    <a:pt x="571" y="171"/>
                  </a:cubicBezTo>
                  <a:cubicBezTo>
                    <a:pt x="557" y="67"/>
                    <a:pt x="469"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36"/>
            <p:cNvSpPr/>
            <p:nvPr/>
          </p:nvSpPr>
          <p:spPr>
            <a:xfrm>
              <a:off x="785000" y="2434400"/>
              <a:ext cx="10725" cy="63800"/>
            </a:xfrm>
            <a:custGeom>
              <a:rect b="b" l="l" r="r" t="t"/>
              <a:pathLst>
                <a:path extrusionOk="0" h="2552" w="429">
                  <a:moveTo>
                    <a:pt x="214" y="0"/>
                  </a:moveTo>
                  <a:cubicBezTo>
                    <a:pt x="89" y="0"/>
                    <a:pt x="0" y="89"/>
                    <a:pt x="0" y="214"/>
                  </a:cubicBezTo>
                  <a:lnTo>
                    <a:pt x="0" y="2338"/>
                  </a:lnTo>
                  <a:cubicBezTo>
                    <a:pt x="0" y="2463"/>
                    <a:pt x="89" y="2552"/>
                    <a:pt x="214" y="2552"/>
                  </a:cubicBezTo>
                  <a:cubicBezTo>
                    <a:pt x="321" y="2552"/>
                    <a:pt x="428" y="2463"/>
                    <a:pt x="428" y="2338"/>
                  </a:cubicBezTo>
                  <a:lnTo>
                    <a:pt x="428" y="214"/>
                  </a:lnTo>
                  <a:cubicBezTo>
                    <a:pt x="428" y="89"/>
                    <a:pt x="321" y="0"/>
                    <a:pt x="2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36"/>
            <p:cNvSpPr/>
            <p:nvPr/>
          </p:nvSpPr>
          <p:spPr>
            <a:xfrm>
              <a:off x="577575" y="2435275"/>
              <a:ext cx="218150" cy="170425"/>
            </a:xfrm>
            <a:custGeom>
              <a:rect b="b" l="l" r="r" t="t"/>
              <a:pathLst>
                <a:path extrusionOk="0" h="6817" w="8726">
                  <a:moveTo>
                    <a:pt x="214" y="1"/>
                  </a:moveTo>
                  <a:cubicBezTo>
                    <a:pt x="89" y="1"/>
                    <a:pt x="0" y="108"/>
                    <a:pt x="0" y="215"/>
                  </a:cubicBezTo>
                  <a:lnTo>
                    <a:pt x="0" y="5318"/>
                  </a:lnTo>
                  <a:cubicBezTo>
                    <a:pt x="0" y="5764"/>
                    <a:pt x="464" y="6157"/>
                    <a:pt x="1356" y="6442"/>
                  </a:cubicBezTo>
                  <a:cubicBezTo>
                    <a:pt x="2159" y="6692"/>
                    <a:pt x="3230" y="6817"/>
                    <a:pt x="4354" y="6817"/>
                  </a:cubicBezTo>
                  <a:cubicBezTo>
                    <a:pt x="5496" y="6817"/>
                    <a:pt x="6549" y="6692"/>
                    <a:pt x="7351" y="6442"/>
                  </a:cubicBezTo>
                  <a:cubicBezTo>
                    <a:pt x="8244" y="6157"/>
                    <a:pt x="8725" y="5764"/>
                    <a:pt x="8725" y="5318"/>
                  </a:cubicBezTo>
                  <a:lnTo>
                    <a:pt x="8725" y="2999"/>
                  </a:lnTo>
                  <a:cubicBezTo>
                    <a:pt x="8725" y="2891"/>
                    <a:pt x="8618" y="2802"/>
                    <a:pt x="8511" y="2802"/>
                  </a:cubicBezTo>
                  <a:cubicBezTo>
                    <a:pt x="8386" y="2802"/>
                    <a:pt x="8297" y="2891"/>
                    <a:pt x="8297" y="2999"/>
                  </a:cubicBezTo>
                  <a:lnTo>
                    <a:pt x="8297" y="5318"/>
                  </a:lnTo>
                  <a:cubicBezTo>
                    <a:pt x="8297" y="5764"/>
                    <a:pt x="6798" y="6406"/>
                    <a:pt x="4354" y="6406"/>
                  </a:cubicBezTo>
                  <a:cubicBezTo>
                    <a:pt x="1909" y="6406"/>
                    <a:pt x="411" y="5764"/>
                    <a:pt x="411" y="5318"/>
                  </a:cubicBezTo>
                  <a:lnTo>
                    <a:pt x="411" y="215"/>
                  </a:lnTo>
                  <a:cubicBezTo>
                    <a:pt x="411" y="108"/>
                    <a:pt x="321" y="1"/>
                    <a:pt x="2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36"/>
            <p:cNvSpPr/>
            <p:nvPr/>
          </p:nvSpPr>
          <p:spPr>
            <a:xfrm>
              <a:off x="587825" y="2250625"/>
              <a:ext cx="130275" cy="130700"/>
            </a:xfrm>
            <a:custGeom>
              <a:rect b="b" l="l" r="r" t="t"/>
              <a:pathLst>
                <a:path extrusionOk="0" h="5228" w="5211">
                  <a:moveTo>
                    <a:pt x="2606" y="428"/>
                  </a:moveTo>
                  <a:cubicBezTo>
                    <a:pt x="2659" y="428"/>
                    <a:pt x="2659" y="464"/>
                    <a:pt x="2659" y="464"/>
                  </a:cubicBezTo>
                  <a:lnTo>
                    <a:pt x="2784" y="1089"/>
                  </a:lnTo>
                  <a:cubicBezTo>
                    <a:pt x="2927" y="1767"/>
                    <a:pt x="3462" y="2302"/>
                    <a:pt x="4140" y="2427"/>
                  </a:cubicBezTo>
                  <a:lnTo>
                    <a:pt x="4747" y="2552"/>
                  </a:lnTo>
                  <a:cubicBezTo>
                    <a:pt x="4765" y="2552"/>
                    <a:pt x="4800" y="2569"/>
                    <a:pt x="4800" y="2605"/>
                  </a:cubicBezTo>
                  <a:cubicBezTo>
                    <a:pt x="4800" y="2659"/>
                    <a:pt x="4765" y="2659"/>
                    <a:pt x="4747" y="2677"/>
                  </a:cubicBezTo>
                  <a:lnTo>
                    <a:pt x="4140" y="2801"/>
                  </a:lnTo>
                  <a:cubicBezTo>
                    <a:pt x="3462" y="2926"/>
                    <a:pt x="2927" y="3462"/>
                    <a:pt x="2784" y="4140"/>
                  </a:cubicBezTo>
                  <a:lnTo>
                    <a:pt x="2659" y="4746"/>
                  </a:lnTo>
                  <a:cubicBezTo>
                    <a:pt x="2659" y="4764"/>
                    <a:pt x="2659" y="4800"/>
                    <a:pt x="2606" y="4800"/>
                  </a:cubicBezTo>
                  <a:cubicBezTo>
                    <a:pt x="2570" y="4800"/>
                    <a:pt x="2552" y="4764"/>
                    <a:pt x="2552" y="4746"/>
                  </a:cubicBezTo>
                  <a:lnTo>
                    <a:pt x="2427" y="4140"/>
                  </a:lnTo>
                  <a:cubicBezTo>
                    <a:pt x="2284" y="3462"/>
                    <a:pt x="1767" y="2926"/>
                    <a:pt x="1071" y="2801"/>
                  </a:cubicBezTo>
                  <a:lnTo>
                    <a:pt x="465" y="2677"/>
                  </a:lnTo>
                  <a:cubicBezTo>
                    <a:pt x="465" y="2659"/>
                    <a:pt x="429" y="2659"/>
                    <a:pt x="429" y="2605"/>
                  </a:cubicBezTo>
                  <a:cubicBezTo>
                    <a:pt x="429" y="2569"/>
                    <a:pt x="465" y="2552"/>
                    <a:pt x="465" y="2552"/>
                  </a:cubicBezTo>
                  <a:lnTo>
                    <a:pt x="1071" y="2427"/>
                  </a:lnTo>
                  <a:cubicBezTo>
                    <a:pt x="1767" y="2302"/>
                    <a:pt x="2284" y="1767"/>
                    <a:pt x="2427" y="1089"/>
                  </a:cubicBezTo>
                  <a:lnTo>
                    <a:pt x="2552" y="464"/>
                  </a:lnTo>
                  <a:cubicBezTo>
                    <a:pt x="2552" y="464"/>
                    <a:pt x="2570" y="428"/>
                    <a:pt x="2606" y="428"/>
                  </a:cubicBezTo>
                  <a:close/>
                  <a:moveTo>
                    <a:pt x="2606" y="0"/>
                  </a:moveTo>
                  <a:cubicBezTo>
                    <a:pt x="2374" y="0"/>
                    <a:pt x="2195" y="161"/>
                    <a:pt x="2142" y="393"/>
                  </a:cubicBezTo>
                  <a:lnTo>
                    <a:pt x="2017" y="999"/>
                  </a:lnTo>
                  <a:cubicBezTo>
                    <a:pt x="1910" y="1517"/>
                    <a:pt x="1517" y="1909"/>
                    <a:pt x="1000" y="2016"/>
                  </a:cubicBezTo>
                  <a:lnTo>
                    <a:pt x="393" y="2141"/>
                  </a:lnTo>
                  <a:cubicBezTo>
                    <a:pt x="161" y="2195"/>
                    <a:pt x="1" y="2391"/>
                    <a:pt x="1" y="2605"/>
                  </a:cubicBezTo>
                  <a:cubicBezTo>
                    <a:pt x="1" y="2837"/>
                    <a:pt x="161" y="3033"/>
                    <a:pt x="393" y="3087"/>
                  </a:cubicBezTo>
                  <a:lnTo>
                    <a:pt x="1000" y="3212"/>
                  </a:lnTo>
                  <a:cubicBezTo>
                    <a:pt x="1517" y="3319"/>
                    <a:pt x="1910" y="3711"/>
                    <a:pt x="2017" y="4229"/>
                  </a:cubicBezTo>
                  <a:lnTo>
                    <a:pt x="2142" y="4835"/>
                  </a:lnTo>
                  <a:cubicBezTo>
                    <a:pt x="2195" y="5067"/>
                    <a:pt x="2374" y="5228"/>
                    <a:pt x="2606" y="5228"/>
                  </a:cubicBezTo>
                  <a:cubicBezTo>
                    <a:pt x="2838" y="5228"/>
                    <a:pt x="3034" y="5067"/>
                    <a:pt x="3087" y="4835"/>
                  </a:cubicBezTo>
                  <a:lnTo>
                    <a:pt x="3194" y="4229"/>
                  </a:lnTo>
                  <a:cubicBezTo>
                    <a:pt x="3302" y="3711"/>
                    <a:pt x="3712" y="3319"/>
                    <a:pt x="4229" y="3212"/>
                  </a:cubicBezTo>
                  <a:lnTo>
                    <a:pt x="4836" y="3087"/>
                  </a:lnTo>
                  <a:cubicBezTo>
                    <a:pt x="5068" y="3033"/>
                    <a:pt x="5211" y="2837"/>
                    <a:pt x="5211" y="2605"/>
                  </a:cubicBezTo>
                  <a:cubicBezTo>
                    <a:pt x="5211" y="2391"/>
                    <a:pt x="5068" y="2195"/>
                    <a:pt x="4836" y="2141"/>
                  </a:cubicBezTo>
                  <a:lnTo>
                    <a:pt x="4229" y="2016"/>
                  </a:lnTo>
                  <a:cubicBezTo>
                    <a:pt x="3712" y="1909"/>
                    <a:pt x="3302" y="1517"/>
                    <a:pt x="3194" y="999"/>
                  </a:cubicBezTo>
                  <a:lnTo>
                    <a:pt x="3087" y="393"/>
                  </a:lnTo>
                  <a:cubicBezTo>
                    <a:pt x="3034" y="161"/>
                    <a:pt x="2838" y="0"/>
                    <a:pt x="26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8" name="Google Shape;738;p36"/>
          <p:cNvGrpSpPr/>
          <p:nvPr/>
        </p:nvGrpSpPr>
        <p:grpSpPr>
          <a:xfrm>
            <a:off x="848916" y="2414410"/>
            <a:ext cx="329558" cy="453786"/>
            <a:chOff x="1696300" y="2250625"/>
            <a:chExt cx="257850" cy="355075"/>
          </a:xfrm>
        </p:grpSpPr>
        <p:sp>
          <p:nvSpPr>
            <p:cNvPr id="739" name="Google Shape;739;p36"/>
            <p:cNvSpPr/>
            <p:nvPr/>
          </p:nvSpPr>
          <p:spPr>
            <a:xfrm>
              <a:off x="1918000" y="2276475"/>
              <a:ext cx="10275" cy="24575"/>
            </a:xfrm>
            <a:custGeom>
              <a:rect b="b" l="l" r="r" t="t"/>
              <a:pathLst>
                <a:path extrusionOk="0" h="983" w="411">
                  <a:moveTo>
                    <a:pt x="215" y="1"/>
                  </a:moveTo>
                  <a:cubicBezTo>
                    <a:pt x="90" y="1"/>
                    <a:pt x="0" y="108"/>
                    <a:pt x="0" y="215"/>
                  </a:cubicBezTo>
                  <a:lnTo>
                    <a:pt x="0" y="768"/>
                  </a:lnTo>
                  <a:cubicBezTo>
                    <a:pt x="0" y="875"/>
                    <a:pt x="90" y="982"/>
                    <a:pt x="215" y="982"/>
                  </a:cubicBezTo>
                  <a:cubicBezTo>
                    <a:pt x="322" y="982"/>
                    <a:pt x="411" y="875"/>
                    <a:pt x="411" y="768"/>
                  </a:cubicBezTo>
                  <a:lnTo>
                    <a:pt x="411" y="215"/>
                  </a:lnTo>
                  <a:cubicBezTo>
                    <a:pt x="411" y="108"/>
                    <a:pt x="322" y="1"/>
                    <a:pt x="2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36"/>
            <p:cNvSpPr/>
            <p:nvPr/>
          </p:nvSpPr>
          <p:spPr>
            <a:xfrm>
              <a:off x="1918000" y="2313500"/>
              <a:ext cx="10275" cy="24575"/>
            </a:xfrm>
            <a:custGeom>
              <a:rect b="b" l="l" r="r" t="t"/>
              <a:pathLst>
                <a:path extrusionOk="0" h="983" w="411">
                  <a:moveTo>
                    <a:pt x="215" y="1"/>
                  </a:moveTo>
                  <a:cubicBezTo>
                    <a:pt x="90" y="1"/>
                    <a:pt x="0" y="90"/>
                    <a:pt x="0" y="215"/>
                  </a:cubicBezTo>
                  <a:lnTo>
                    <a:pt x="0" y="768"/>
                  </a:lnTo>
                  <a:cubicBezTo>
                    <a:pt x="0" y="875"/>
                    <a:pt x="90" y="982"/>
                    <a:pt x="215" y="982"/>
                  </a:cubicBezTo>
                  <a:cubicBezTo>
                    <a:pt x="322" y="982"/>
                    <a:pt x="411" y="875"/>
                    <a:pt x="411" y="768"/>
                  </a:cubicBezTo>
                  <a:lnTo>
                    <a:pt x="411" y="215"/>
                  </a:lnTo>
                  <a:cubicBezTo>
                    <a:pt x="411" y="90"/>
                    <a:pt x="322" y="1"/>
                    <a:pt x="2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36"/>
            <p:cNvSpPr/>
            <p:nvPr/>
          </p:nvSpPr>
          <p:spPr>
            <a:xfrm>
              <a:off x="1929600" y="2301925"/>
              <a:ext cx="24100" cy="10725"/>
            </a:xfrm>
            <a:custGeom>
              <a:rect b="b" l="l" r="r" t="t"/>
              <a:pathLst>
                <a:path extrusionOk="0" h="429" w="964">
                  <a:moveTo>
                    <a:pt x="214" y="0"/>
                  </a:moveTo>
                  <a:cubicBezTo>
                    <a:pt x="90" y="0"/>
                    <a:pt x="0" y="89"/>
                    <a:pt x="0" y="214"/>
                  </a:cubicBezTo>
                  <a:cubicBezTo>
                    <a:pt x="0" y="321"/>
                    <a:pt x="90" y="428"/>
                    <a:pt x="214" y="428"/>
                  </a:cubicBezTo>
                  <a:lnTo>
                    <a:pt x="750" y="428"/>
                  </a:lnTo>
                  <a:cubicBezTo>
                    <a:pt x="875" y="428"/>
                    <a:pt x="964" y="321"/>
                    <a:pt x="964" y="214"/>
                  </a:cubicBezTo>
                  <a:cubicBezTo>
                    <a:pt x="964" y="89"/>
                    <a:pt x="875" y="0"/>
                    <a:pt x="7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36"/>
            <p:cNvSpPr/>
            <p:nvPr/>
          </p:nvSpPr>
          <p:spPr>
            <a:xfrm>
              <a:off x="1892575" y="2301925"/>
              <a:ext cx="24100" cy="10725"/>
            </a:xfrm>
            <a:custGeom>
              <a:rect b="b" l="l" r="r" t="t"/>
              <a:pathLst>
                <a:path extrusionOk="0" h="429" w="964">
                  <a:moveTo>
                    <a:pt x="214" y="0"/>
                  </a:moveTo>
                  <a:cubicBezTo>
                    <a:pt x="90" y="0"/>
                    <a:pt x="0" y="89"/>
                    <a:pt x="0" y="214"/>
                  </a:cubicBezTo>
                  <a:cubicBezTo>
                    <a:pt x="0" y="321"/>
                    <a:pt x="90" y="428"/>
                    <a:pt x="214" y="428"/>
                  </a:cubicBezTo>
                  <a:lnTo>
                    <a:pt x="768" y="428"/>
                  </a:lnTo>
                  <a:cubicBezTo>
                    <a:pt x="875" y="428"/>
                    <a:pt x="964" y="321"/>
                    <a:pt x="964" y="214"/>
                  </a:cubicBezTo>
                  <a:cubicBezTo>
                    <a:pt x="964" y="89"/>
                    <a:pt x="875" y="0"/>
                    <a:pt x="7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36"/>
            <p:cNvSpPr/>
            <p:nvPr/>
          </p:nvSpPr>
          <p:spPr>
            <a:xfrm>
              <a:off x="1736900" y="2318875"/>
              <a:ext cx="177100" cy="86550"/>
            </a:xfrm>
            <a:custGeom>
              <a:rect b="b" l="l" r="r" t="t"/>
              <a:pathLst>
                <a:path extrusionOk="0" h="3462" w="7084">
                  <a:moveTo>
                    <a:pt x="2195" y="428"/>
                  </a:moveTo>
                  <a:cubicBezTo>
                    <a:pt x="2534" y="428"/>
                    <a:pt x="2802" y="696"/>
                    <a:pt x="2802" y="1035"/>
                  </a:cubicBezTo>
                  <a:cubicBezTo>
                    <a:pt x="2498" y="1053"/>
                    <a:pt x="2231" y="1160"/>
                    <a:pt x="1999" y="1356"/>
                  </a:cubicBezTo>
                  <a:cubicBezTo>
                    <a:pt x="1909" y="1427"/>
                    <a:pt x="1892" y="1552"/>
                    <a:pt x="1963" y="1659"/>
                  </a:cubicBezTo>
                  <a:cubicBezTo>
                    <a:pt x="2017" y="1695"/>
                    <a:pt x="2070" y="1731"/>
                    <a:pt x="2124" y="1731"/>
                  </a:cubicBezTo>
                  <a:cubicBezTo>
                    <a:pt x="2177" y="1731"/>
                    <a:pt x="2231" y="1713"/>
                    <a:pt x="2266" y="1677"/>
                  </a:cubicBezTo>
                  <a:cubicBezTo>
                    <a:pt x="2445" y="1535"/>
                    <a:pt x="2677" y="1445"/>
                    <a:pt x="2909" y="1445"/>
                  </a:cubicBezTo>
                  <a:lnTo>
                    <a:pt x="2962" y="1445"/>
                  </a:lnTo>
                  <a:cubicBezTo>
                    <a:pt x="3515" y="1481"/>
                    <a:pt x="3926" y="1927"/>
                    <a:pt x="3926" y="2480"/>
                  </a:cubicBezTo>
                  <a:cubicBezTo>
                    <a:pt x="3926" y="2676"/>
                    <a:pt x="3872" y="2873"/>
                    <a:pt x="3747" y="3051"/>
                  </a:cubicBezTo>
                  <a:lnTo>
                    <a:pt x="3533" y="3051"/>
                  </a:lnTo>
                  <a:cubicBezTo>
                    <a:pt x="3212" y="3051"/>
                    <a:pt x="2891" y="3033"/>
                    <a:pt x="2570" y="3015"/>
                  </a:cubicBezTo>
                  <a:cubicBezTo>
                    <a:pt x="2356" y="2998"/>
                    <a:pt x="2124" y="2980"/>
                    <a:pt x="1927" y="2962"/>
                  </a:cubicBezTo>
                  <a:cubicBezTo>
                    <a:pt x="1535" y="2926"/>
                    <a:pt x="1196" y="2873"/>
                    <a:pt x="875" y="2801"/>
                  </a:cubicBezTo>
                  <a:cubicBezTo>
                    <a:pt x="785" y="2783"/>
                    <a:pt x="714" y="2766"/>
                    <a:pt x="643" y="2748"/>
                  </a:cubicBezTo>
                  <a:cubicBezTo>
                    <a:pt x="607" y="2676"/>
                    <a:pt x="571" y="2587"/>
                    <a:pt x="553" y="2498"/>
                  </a:cubicBezTo>
                  <a:cubicBezTo>
                    <a:pt x="553" y="2462"/>
                    <a:pt x="553" y="2409"/>
                    <a:pt x="553" y="2373"/>
                  </a:cubicBezTo>
                  <a:cubicBezTo>
                    <a:pt x="553" y="1927"/>
                    <a:pt x="910" y="1552"/>
                    <a:pt x="1374" y="1552"/>
                  </a:cubicBezTo>
                  <a:cubicBezTo>
                    <a:pt x="1392" y="1552"/>
                    <a:pt x="1410" y="1570"/>
                    <a:pt x="1428" y="1570"/>
                  </a:cubicBezTo>
                  <a:cubicBezTo>
                    <a:pt x="1499" y="1570"/>
                    <a:pt x="1570" y="1535"/>
                    <a:pt x="1606" y="1481"/>
                  </a:cubicBezTo>
                  <a:cubicBezTo>
                    <a:pt x="1660" y="1410"/>
                    <a:pt x="1660" y="1338"/>
                    <a:pt x="1624" y="1267"/>
                  </a:cubicBezTo>
                  <a:cubicBezTo>
                    <a:pt x="1606" y="1195"/>
                    <a:pt x="1588" y="1124"/>
                    <a:pt x="1588" y="1035"/>
                  </a:cubicBezTo>
                  <a:cubicBezTo>
                    <a:pt x="1588" y="696"/>
                    <a:pt x="1856" y="428"/>
                    <a:pt x="2195" y="428"/>
                  </a:cubicBezTo>
                  <a:close/>
                  <a:moveTo>
                    <a:pt x="2195" y="0"/>
                  </a:moveTo>
                  <a:cubicBezTo>
                    <a:pt x="1624" y="0"/>
                    <a:pt x="1160" y="464"/>
                    <a:pt x="1160" y="1035"/>
                  </a:cubicBezTo>
                  <a:cubicBezTo>
                    <a:pt x="1160" y="1071"/>
                    <a:pt x="1160" y="1106"/>
                    <a:pt x="1178" y="1160"/>
                  </a:cubicBezTo>
                  <a:cubicBezTo>
                    <a:pt x="589" y="1249"/>
                    <a:pt x="125" y="1766"/>
                    <a:pt x="125" y="2373"/>
                  </a:cubicBezTo>
                  <a:cubicBezTo>
                    <a:pt x="125" y="2391"/>
                    <a:pt x="125" y="2391"/>
                    <a:pt x="125" y="2409"/>
                  </a:cubicBezTo>
                  <a:cubicBezTo>
                    <a:pt x="54" y="2480"/>
                    <a:pt x="0" y="2587"/>
                    <a:pt x="0" y="2712"/>
                  </a:cubicBezTo>
                  <a:cubicBezTo>
                    <a:pt x="0" y="2891"/>
                    <a:pt x="107" y="3033"/>
                    <a:pt x="286" y="3087"/>
                  </a:cubicBezTo>
                  <a:cubicBezTo>
                    <a:pt x="321" y="3105"/>
                    <a:pt x="375" y="3122"/>
                    <a:pt x="429" y="3122"/>
                  </a:cubicBezTo>
                  <a:cubicBezTo>
                    <a:pt x="446" y="3140"/>
                    <a:pt x="446" y="3140"/>
                    <a:pt x="446" y="3140"/>
                  </a:cubicBezTo>
                  <a:cubicBezTo>
                    <a:pt x="553" y="3158"/>
                    <a:pt x="660" y="3194"/>
                    <a:pt x="785" y="3212"/>
                  </a:cubicBezTo>
                  <a:cubicBezTo>
                    <a:pt x="1107" y="3283"/>
                    <a:pt x="1481" y="3337"/>
                    <a:pt x="1874" y="3390"/>
                  </a:cubicBezTo>
                  <a:cubicBezTo>
                    <a:pt x="2088" y="3408"/>
                    <a:pt x="2320" y="3426"/>
                    <a:pt x="2534" y="3444"/>
                  </a:cubicBezTo>
                  <a:cubicBezTo>
                    <a:pt x="2873" y="3462"/>
                    <a:pt x="3194" y="3462"/>
                    <a:pt x="3533" y="3462"/>
                  </a:cubicBezTo>
                  <a:lnTo>
                    <a:pt x="3872" y="3462"/>
                  </a:lnTo>
                  <a:cubicBezTo>
                    <a:pt x="4764" y="3444"/>
                    <a:pt x="5603" y="3354"/>
                    <a:pt x="6299" y="3212"/>
                  </a:cubicBezTo>
                  <a:cubicBezTo>
                    <a:pt x="6477" y="3176"/>
                    <a:pt x="6638" y="3140"/>
                    <a:pt x="6798" y="3087"/>
                  </a:cubicBezTo>
                  <a:cubicBezTo>
                    <a:pt x="6977" y="3033"/>
                    <a:pt x="7084" y="2891"/>
                    <a:pt x="7084" y="2712"/>
                  </a:cubicBezTo>
                  <a:cubicBezTo>
                    <a:pt x="7084" y="2534"/>
                    <a:pt x="6977" y="2373"/>
                    <a:pt x="6798" y="2320"/>
                  </a:cubicBezTo>
                  <a:cubicBezTo>
                    <a:pt x="6656" y="2284"/>
                    <a:pt x="6477" y="2230"/>
                    <a:pt x="6299" y="2195"/>
                  </a:cubicBezTo>
                  <a:cubicBezTo>
                    <a:pt x="6286" y="2193"/>
                    <a:pt x="6273" y="2192"/>
                    <a:pt x="6261" y="2192"/>
                  </a:cubicBezTo>
                  <a:cubicBezTo>
                    <a:pt x="6153" y="2192"/>
                    <a:pt x="6065" y="2259"/>
                    <a:pt x="6049" y="2355"/>
                  </a:cubicBezTo>
                  <a:cubicBezTo>
                    <a:pt x="6013" y="2462"/>
                    <a:pt x="6085" y="2587"/>
                    <a:pt x="6210" y="2605"/>
                  </a:cubicBezTo>
                  <a:cubicBezTo>
                    <a:pt x="6352" y="2641"/>
                    <a:pt x="6477" y="2676"/>
                    <a:pt x="6602" y="2712"/>
                  </a:cubicBezTo>
                  <a:cubicBezTo>
                    <a:pt x="6477" y="2748"/>
                    <a:pt x="6334" y="2766"/>
                    <a:pt x="6210" y="2801"/>
                  </a:cubicBezTo>
                  <a:cubicBezTo>
                    <a:pt x="5656" y="2926"/>
                    <a:pt x="4961" y="2998"/>
                    <a:pt x="4229" y="3033"/>
                  </a:cubicBezTo>
                  <a:cubicBezTo>
                    <a:pt x="4318" y="2855"/>
                    <a:pt x="4354" y="2659"/>
                    <a:pt x="4354" y="2480"/>
                  </a:cubicBezTo>
                  <a:cubicBezTo>
                    <a:pt x="4354" y="1784"/>
                    <a:pt x="3872" y="1195"/>
                    <a:pt x="3212" y="1053"/>
                  </a:cubicBezTo>
                  <a:cubicBezTo>
                    <a:pt x="3212" y="1053"/>
                    <a:pt x="3212" y="1035"/>
                    <a:pt x="3212" y="1035"/>
                  </a:cubicBezTo>
                  <a:cubicBezTo>
                    <a:pt x="3212" y="464"/>
                    <a:pt x="2766" y="0"/>
                    <a:pt x="21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36"/>
            <p:cNvSpPr/>
            <p:nvPr/>
          </p:nvSpPr>
          <p:spPr>
            <a:xfrm>
              <a:off x="1696300" y="2348700"/>
              <a:ext cx="257850" cy="257000"/>
            </a:xfrm>
            <a:custGeom>
              <a:rect b="b" l="l" r="r" t="t"/>
              <a:pathLst>
                <a:path extrusionOk="0" h="10280" w="10314">
                  <a:moveTo>
                    <a:pt x="1482" y="8728"/>
                  </a:moveTo>
                  <a:cubicBezTo>
                    <a:pt x="1767" y="9031"/>
                    <a:pt x="2088" y="9298"/>
                    <a:pt x="2445" y="9513"/>
                  </a:cubicBezTo>
                  <a:lnTo>
                    <a:pt x="1232" y="9834"/>
                  </a:lnTo>
                  <a:cubicBezTo>
                    <a:pt x="1208" y="9841"/>
                    <a:pt x="1187" y="9844"/>
                    <a:pt x="1168" y="9844"/>
                  </a:cubicBezTo>
                  <a:cubicBezTo>
                    <a:pt x="1088" y="9844"/>
                    <a:pt x="1050" y="9791"/>
                    <a:pt x="1035" y="9762"/>
                  </a:cubicBezTo>
                  <a:cubicBezTo>
                    <a:pt x="1018" y="9745"/>
                    <a:pt x="964" y="9673"/>
                    <a:pt x="1018" y="9566"/>
                  </a:cubicBezTo>
                  <a:lnTo>
                    <a:pt x="1482" y="8728"/>
                  </a:lnTo>
                  <a:close/>
                  <a:moveTo>
                    <a:pt x="8851" y="8745"/>
                  </a:moveTo>
                  <a:lnTo>
                    <a:pt x="9314" y="9566"/>
                  </a:lnTo>
                  <a:cubicBezTo>
                    <a:pt x="9368" y="9673"/>
                    <a:pt x="9314" y="9745"/>
                    <a:pt x="9297" y="9762"/>
                  </a:cubicBezTo>
                  <a:cubicBezTo>
                    <a:pt x="9282" y="9791"/>
                    <a:pt x="9233" y="9844"/>
                    <a:pt x="9158" y="9844"/>
                  </a:cubicBezTo>
                  <a:cubicBezTo>
                    <a:pt x="9140" y="9844"/>
                    <a:pt x="9121" y="9841"/>
                    <a:pt x="9100" y="9834"/>
                  </a:cubicBezTo>
                  <a:lnTo>
                    <a:pt x="7887" y="9513"/>
                  </a:lnTo>
                  <a:cubicBezTo>
                    <a:pt x="8244" y="9298"/>
                    <a:pt x="8565" y="9031"/>
                    <a:pt x="8851" y="8745"/>
                  </a:cubicBezTo>
                  <a:close/>
                  <a:moveTo>
                    <a:pt x="5911" y="0"/>
                  </a:moveTo>
                  <a:cubicBezTo>
                    <a:pt x="5803" y="0"/>
                    <a:pt x="5727" y="85"/>
                    <a:pt x="5710" y="199"/>
                  </a:cubicBezTo>
                  <a:cubicBezTo>
                    <a:pt x="5710" y="306"/>
                    <a:pt x="5799" y="413"/>
                    <a:pt x="5924" y="413"/>
                  </a:cubicBezTo>
                  <a:cubicBezTo>
                    <a:pt x="8226" y="538"/>
                    <a:pt x="9653" y="1216"/>
                    <a:pt x="9653" y="1769"/>
                  </a:cubicBezTo>
                  <a:cubicBezTo>
                    <a:pt x="9653" y="2090"/>
                    <a:pt x="9190" y="2447"/>
                    <a:pt x="8422" y="2697"/>
                  </a:cubicBezTo>
                  <a:cubicBezTo>
                    <a:pt x="7548" y="3000"/>
                    <a:pt x="6388" y="3161"/>
                    <a:pt x="5157" y="3161"/>
                  </a:cubicBezTo>
                  <a:cubicBezTo>
                    <a:pt x="3926" y="3161"/>
                    <a:pt x="2766" y="3000"/>
                    <a:pt x="1910" y="2697"/>
                  </a:cubicBezTo>
                  <a:cubicBezTo>
                    <a:pt x="1143" y="2447"/>
                    <a:pt x="679" y="2090"/>
                    <a:pt x="679" y="1769"/>
                  </a:cubicBezTo>
                  <a:cubicBezTo>
                    <a:pt x="679" y="1501"/>
                    <a:pt x="1000" y="1216"/>
                    <a:pt x="1589" y="966"/>
                  </a:cubicBezTo>
                  <a:cubicBezTo>
                    <a:pt x="1696" y="930"/>
                    <a:pt x="1731" y="805"/>
                    <a:pt x="1696" y="698"/>
                  </a:cubicBezTo>
                  <a:cubicBezTo>
                    <a:pt x="1656" y="620"/>
                    <a:pt x="1579" y="570"/>
                    <a:pt x="1498" y="570"/>
                  </a:cubicBezTo>
                  <a:cubicBezTo>
                    <a:pt x="1469" y="570"/>
                    <a:pt x="1439" y="577"/>
                    <a:pt x="1410" y="591"/>
                  </a:cubicBezTo>
                  <a:cubicBezTo>
                    <a:pt x="447" y="984"/>
                    <a:pt x="250" y="1448"/>
                    <a:pt x="250" y="1769"/>
                  </a:cubicBezTo>
                  <a:cubicBezTo>
                    <a:pt x="250" y="2001"/>
                    <a:pt x="340" y="2286"/>
                    <a:pt x="696" y="2554"/>
                  </a:cubicBezTo>
                  <a:cubicBezTo>
                    <a:pt x="250" y="3339"/>
                    <a:pt x="1" y="4231"/>
                    <a:pt x="1" y="5123"/>
                  </a:cubicBezTo>
                  <a:cubicBezTo>
                    <a:pt x="1" y="6372"/>
                    <a:pt x="447" y="7514"/>
                    <a:pt x="1178" y="8406"/>
                  </a:cubicBezTo>
                  <a:lnTo>
                    <a:pt x="643" y="9352"/>
                  </a:lnTo>
                  <a:cubicBezTo>
                    <a:pt x="518" y="9584"/>
                    <a:pt x="554" y="9834"/>
                    <a:pt x="696" y="10030"/>
                  </a:cubicBezTo>
                  <a:cubicBezTo>
                    <a:pt x="821" y="10173"/>
                    <a:pt x="982" y="10262"/>
                    <a:pt x="1178" y="10262"/>
                  </a:cubicBezTo>
                  <a:cubicBezTo>
                    <a:pt x="1232" y="10262"/>
                    <a:pt x="1285" y="10262"/>
                    <a:pt x="1339" y="10244"/>
                  </a:cubicBezTo>
                  <a:lnTo>
                    <a:pt x="2980" y="9798"/>
                  </a:lnTo>
                  <a:cubicBezTo>
                    <a:pt x="3641" y="10119"/>
                    <a:pt x="4390" y="10280"/>
                    <a:pt x="5157" y="10280"/>
                  </a:cubicBezTo>
                  <a:cubicBezTo>
                    <a:pt x="5942" y="10280"/>
                    <a:pt x="6674" y="10119"/>
                    <a:pt x="7352" y="9798"/>
                  </a:cubicBezTo>
                  <a:lnTo>
                    <a:pt x="8993" y="10244"/>
                  </a:lnTo>
                  <a:cubicBezTo>
                    <a:pt x="9047" y="10262"/>
                    <a:pt x="9100" y="10262"/>
                    <a:pt x="9154" y="10262"/>
                  </a:cubicBezTo>
                  <a:cubicBezTo>
                    <a:pt x="9332" y="10262"/>
                    <a:pt x="9511" y="10173"/>
                    <a:pt x="9636" y="10030"/>
                  </a:cubicBezTo>
                  <a:cubicBezTo>
                    <a:pt x="9778" y="9834"/>
                    <a:pt x="9796" y="9584"/>
                    <a:pt x="9671" y="9352"/>
                  </a:cubicBezTo>
                  <a:lnTo>
                    <a:pt x="9154" y="8406"/>
                  </a:lnTo>
                  <a:cubicBezTo>
                    <a:pt x="9457" y="8032"/>
                    <a:pt x="9725" y="7603"/>
                    <a:pt x="9921" y="7140"/>
                  </a:cubicBezTo>
                  <a:cubicBezTo>
                    <a:pt x="9957" y="7032"/>
                    <a:pt x="9903" y="6908"/>
                    <a:pt x="9796" y="6854"/>
                  </a:cubicBezTo>
                  <a:cubicBezTo>
                    <a:pt x="9774" y="6847"/>
                    <a:pt x="9751" y="6843"/>
                    <a:pt x="9728" y="6843"/>
                  </a:cubicBezTo>
                  <a:cubicBezTo>
                    <a:pt x="9641" y="6843"/>
                    <a:pt x="9557" y="6894"/>
                    <a:pt x="9529" y="6979"/>
                  </a:cubicBezTo>
                  <a:cubicBezTo>
                    <a:pt x="8779" y="8728"/>
                    <a:pt x="7066" y="9869"/>
                    <a:pt x="5157" y="9869"/>
                  </a:cubicBezTo>
                  <a:cubicBezTo>
                    <a:pt x="2552" y="9869"/>
                    <a:pt x="429" y="7746"/>
                    <a:pt x="429" y="5123"/>
                  </a:cubicBezTo>
                  <a:cubicBezTo>
                    <a:pt x="429" y="4303"/>
                    <a:pt x="643" y="3500"/>
                    <a:pt x="1053" y="2786"/>
                  </a:cubicBezTo>
                  <a:cubicBezTo>
                    <a:pt x="1232" y="2893"/>
                    <a:pt x="1482" y="3000"/>
                    <a:pt x="1767" y="3107"/>
                  </a:cubicBezTo>
                  <a:cubicBezTo>
                    <a:pt x="2677" y="3410"/>
                    <a:pt x="3890" y="3589"/>
                    <a:pt x="5157" y="3589"/>
                  </a:cubicBezTo>
                  <a:cubicBezTo>
                    <a:pt x="6442" y="3589"/>
                    <a:pt x="7655" y="3410"/>
                    <a:pt x="8547" y="3107"/>
                  </a:cubicBezTo>
                  <a:cubicBezTo>
                    <a:pt x="8851" y="3000"/>
                    <a:pt x="9083" y="2893"/>
                    <a:pt x="9279" y="2786"/>
                  </a:cubicBezTo>
                  <a:cubicBezTo>
                    <a:pt x="9689" y="3500"/>
                    <a:pt x="9903" y="4303"/>
                    <a:pt x="9903" y="5123"/>
                  </a:cubicBezTo>
                  <a:cubicBezTo>
                    <a:pt x="9903" y="5444"/>
                    <a:pt x="9868" y="5766"/>
                    <a:pt x="9796" y="6087"/>
                  </a:cubicBezTo>
                  <a:cubicBezTo>
                    <a:pt x="9778" y="6194"/>
                    <a:pt x="9850" y="6301"/>
                    <a:pt x="9957" y="6337"/>
                  </a:cubicBezTo>
                  <a:lnTo>
                    <a:pt x="10010" y="6337"/>
                  </a:lnTo>
                  <a:cubicBezTo>
                    <a:pt x="10100" y="6337"/>
                    <a:pt x="10189" y="6265"/>
                    <a:pt x="10207" y="6176"/>
                  </a:cubicBezTo>
                  <a:cubicBezTo>
                    <a:pt x="10278" y="5837"/>
                    <a:pt x="10314" y="5480"/>
                    <a:pt x="10314" y="5123"/>
                  </a:cubicBezTo>
                  <a:cubicBezTo>
                    <a:pt x="10314" y="4231"/>
                    <a:pt x="10082" y="3339"/>
                    <a:pt x="9636" y="2554"/>
                  </a:cubicBezTo>
                  <a:cubicBezTo>
                    <a:pt x="9975" y="2286"/>
                    <a:pt x="10082" y="2001"/>
                    <a:pt x="10082" y="1769"/>
                  </a:cubicBezTo>
                  <a:cubicBezTo>
                    <a:pt x="10082" y="1448"/>
                    <a:pt x="9850" y="966"/>
                    <a:pt x="8815" y="538"/>
                  </a:cubicBezTo>
                  <a:cubicBezTo>
                    <a:pt x="8065" y="252"/>
                    <a:pt x="7048" y="56"/>
                    <a:pt x="5942" y="2"/>
                  </a:cubicBezTo>
                  <a:cubicBezTo>
                    <a:pt x="5932" y="1"/>
                    <a:pt x="5921" y="0"/>
                    <a:pt x="59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36"/>
            <p:cNvSpPr/>
            <p:nvPr/>
          </p:nvSpPr>
          <p:spPr>
            <a:xfrm>
              <a:off x="1757850" y="2250625"/>
              <a:ext cx="53125" cy="53550"/>
            </a:xfrm>
            <a:custGeom>
              <a:rect b="b" l="l" r="r" t="t"/>
              <a:pathLst>
                <a:path extrusionOk="0" h="2142" w="2125">
                  <a:moveTo>
                    <a:pt x="1071" y="428"/>
                  </a:moveTo>
                  <a:cubicBezTo>
                    <a:pt x="1428" y="428"/>
                    <a:pt x="1714" y="714"/>
                    <a:pt x="1714" y="1071"/>
                  </a:cubicBezTo>
                  <a:cubicBezTo>
                    <a:pt x="1714" y="1428"/>
                    <a:pt x="1428" y="1713"/>
                    <a:pt x="1071" y="1713"/>
                  </a:cubicBezTo>
                  <a:cubicBezTo>
                    <a:pt x="715" y="1713"/>
                    <a:pt x="429" y="1428"/>
                    <a:pt x="429" y="1071"/>
                  </a:cubicBezTo>
                  <a:cubicBezTo>
                    <a:pt x="429" y="714"/>
                    <a:pt x="715" y="428"/>
                    <a:pt x="1071" y="428"/>
                  </a:cubicBezTo>
                  <a:close/>
                  <a:moveTo>
                    <a:pt x="1071" y="0"/>
                  </a:moveTo>
                  <a:cubicBezTo>
                    <a:pt x="483" y="0"/>
                    <a:pt x="1" y="482"/>
                    <a:pt x="1" y="1071"/>
                  </a:cubicBezTo>
                  <a:cubicBezTo>
                    <a:pt x="1" y="1659"/>
                    <a:pt x="483" y="2141"/>
                    <a:pt x="1071" y="2141"/>
                  </a:cubicBezTo>
                  <a:cubicBezTo>
                    <a:pt x="1660" y="2141"/>
                    <a:pt x="2124" y="1659"/>
                    <a:pt x="2124" y="1071"/>
                  </a:cubicBezTo>
                  <a:cubicBezTo>
                    <a:pt x="2124" y="482"/>
                    <a:pt x="1660"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36"/>
            <p:cNvSpPr/>
            <p:nvPr/>
          </p:nvSpPr>
          <p:spPr>
            <a:xfrm>
              <a:off x="1828350" y="2286300"/>
              <a:ext cx="46400" cy="46850"/>
            </a:xfrm>
            <a:custGeom>
              <a:rect b="b" l="l" r="r" t="t"/>
              <a:pathLst>
                <a:path extrusionOk="0" h="1874" w="1856">
                  <a:moveTo>
                    <a:pt x="928" y="429"/>
                  </a:moveTo>
                  <a:cubicBezTo>
                    <a:pt x="1213" y="429"/>
                    <a:pt x="1445" y="661"/>
                    <a:pt x="1445" y="946"/>
                  </a:cubicBezTo>
                  <a:cubicBezTo>
                    <a:pt x="1445" y="1232"/>
                    <a:pt x="1213" y="1446"/>
                    <a:pt x="928" y="1446"/>
                  </a:cubicBezTo>
                  <a:cubicBezTo>
                    <a:pt x="642" y="1446"/>
                    <a:pt x="410" y="1232"/>
                    <a:pt x="410" y="946"/>
                  </a:cubicBezTo>
                  <a:cubicBezTo>
                    <a:pt x="410" y="661"/>
                    <a:pt x="642" y="429"/>
                    <a:pt x="928" y="429"/>
                  </a:cubicBezTo>
                  <a:close/>
                  <a:moveTo>
                    <a:pt x="928" y="1"/>
                  </a:moveTo>
                  <a:cubicBezTo>
                    <a:pt x="410" y="1"/>
                    <a:pt x="0" y="429"/>
                    <a:pt x="0" y="946"/>
                  </a:cubicBezTo>
                  <a:cubicBezTo>
                    <a:pt x="0" y="1464"/>
                    <a:pt x="410" y="1874"/>
                    <a:pt x="928" y="1874"/>
                  </a:cubicBezTo>
                  <a:cubicBezTo>
                    <a:pt x="1445" y="1874"/>
                    <a:pt x="1856" y="1464"/>
                    <a:pt x="1856" y="946"/>
                  </a:cubicBezTo>
                  <a:cubicBezTo>
                    <a:pt x="1856" y="429"/>
                    <a:pt x="1445" y="1"/>
                    <a:pt x="92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7" name="Google Shape;747;p36"/>
          <p:cNvGrpSpPr/>
          <p:nvPr/>
        </p:nvGrpSpPr>
        <p:grpSpPr>
          <a:xfrm>
            <a:off x="4066124" y="3409047"/>
            <a:ext cx="357653" cy="452579"/>
            <a:chOff x="1145400" y="2250625"/>
            <a:chExt cx="280600" cy="355075"/>
          </a:xfrm>
        </p:grpSpPr>
        <p:sp>
          <p:nvSpPr>
            <p:cNvPr id="748" name="Google Shape;748;p36"/>
            <p:cNvSpPr/>
            <p:nvPr/>
          </p:nvSpPr>
          <p:spPr>
            <a:xfrm>
              <a:off x="1163250" y="2490100"/>
              <a:ext cx="236450" cy="115600"/>
            </a:xfrm>
            <a:custGeom>
              <a:rect b="b" l="l" r="r" t="t"/>
              <a:pathLst>
                <a:path extrusionOk="0" h="4624" w="9458">
                  <a:moveTo>
                    <a:pt x="8772" y="0"/>
                  </a:moveTo>
                  <a:cubicBezTo>
                    <a:pt x="8762" y="0"/>
                    <a:pt x="8753" y="1"/>
                    <a:pt x="8744" y="3"/>
                  </a:cubicBezTo>
                  <a:cubicBezTo>
                    <a:pt x="8636" y="38"/>
                    <a:pt x="8547" y="145"/>
                    <a:pt x="8565" y="252"/>
                  </a:cubicBezTo>
                  <a:lnTo>
                    <a:pt x="9047" y="3018"/>
                  </a:lnTo>
                  <a:cubicBezTo>
                    <a:pt x="9011" y="3518"/>
                    <a:pt x="7370" y="4213"/>
                    <a:pt x="4729" y="4213"/>
                  </a:cubicBezTo>
                  <a:cubicBezTo>
                    <a:pt x="2088" y="4213"/>
                    <a:pt x="465" y="3518"/>
                    <a:pt x="429" y="3018"/>
                  </a:cubicBezTo>
                  <a:lnTo>
                    <a:pt x="875" y="413"/>
                  </a:lnTo>
                  <a:cubicBezTo>
                    <a:pt x="893" y="306"/>
                    <a:pt x="804" y="199"/>
                    <a:pt x="697" y="163"/>
                  </a:cubicBezTo>
                  <a:cubicBezTo>
                    <a:pt x="686" y="162"/>
                    <a:pt x="675" y="161"/>
                    <a:pt x="665" y="161"/>
                  </a:cubicBezTo>
                  <a:cubicBezTo>
                    <a:pt x="554" y="161"/>
                    <a:pt x="463" y="244"/>
                    <a:pt x="447" y="342"/>
                  </a:cubicBezTo>
                  <a:lnTo>
                    <a:pt x="1" y="2964"/>
                  </a:lnTo>
                  <a:cubicBezTo>
                    <a:pt x="1" y="2982"/>
                    <a:pt x="1" y="3000"/>
                    <a:pt x="1" y="3000"/>
                  </a:cubicBezTo>
                  <a:cubicBezTo>
                    <a:pt x="1" y="3500"/>
                    <a:pt x="518" y="3910"/>
                    <a:pt x="1482" y="4213"/>
                  </a:cubicBezTo>
                  <a:cubicBezTo>
                    <a:pt x="2356" y="4481"/>
                    <a:pt x="3498" y="4624"/>
                    <a:pt x="4729" y="4624"/>
                  </a:cubicBezTo>
                  <a:cubicBezTo>
                    <a:pt x="5960" y="4624"/>
                    <a:pt x="7120" y="4481"/>
                    <a:pt x="7994" y="4213"/>
                  </a:cubicBezTo>
                  <a:cubicBezTo>
                    <a:pt x="8958" y="3910"/>
                    <a:pt x="9457" y="3500"/>
                    <a:pt x="9457" y="3000"/>
                  </a:cubicBezTo>
                  <a:cubicBezTo>
                    <a:pt x="9457" y="3000"/>
                    <a:pt x="9457" y="2982"/>
                    <a:pt x="9457" y="2964"/>
                  </a:cubicBezTo>
                  <a:lnTo>
                    <a:pt x="8993" y="181"/>
                  </a:lnTo>
                  <a:cubicBezTo>
                    <a:pt x="8977" y="83"/>
                    <a:pt x="8871" y="0"/>
                    <a:pt x="87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36"/>
            <p:cNvSpPr/>
            <p:nvPr/>
          </p:nvSpPr>
          <p:spPr>
            <a:xfrm>
              <a:off x="1145400" y="2250625"/>
              <a:ext cx="198975" cy="186925"/>
            </a:xfrm>
            <a:custGeom>
              <a:rect b="b" l="l" r="r" t="t"/>
              <a:pathLst>
                <a:path extrusionOk="0" h="7477" w="7959">
                  <a:moveTo>
                    <a:pt x="5443" y="0"/>
                  </a:moveTo>
                  <a:cubicBezTo>
                    <a:pt x="2445" y="0"/>
                    <a:pt x="1" y="2445"/>
                    <a:pt x="1" y="5460"/>
                  </a:cubicBezTo>
                  <a:cubicBezTo>
                    <a:pt x="1" y="6102"/>
                    <a:pt x="108" y="6727"/>
                    <a:pt x="322" y="7333"/>
                  </a:cubicBezTo>
                  <a:cubicBezTo>
                    <a:pt x="358" y="7423"/>
                    <a:pt x="429" y="7476"/>
                    <a:pt x="518" y="7476"/>
                  </a:cubicBezTo>
                  <a:cubicBezTo>
                    <a:pt x="554" y="7476"/>
                    <a:pt x="572" y="7476"/>
                    <a:pt x="590" y="7458"/>
                  </a:cubicBezTo>
                  <a:cubicBezTo>
                    <a:pt x="697" y="7423"/>
                    <a:pt x="768" y="7298"/>
                    <a:pt x="715" y="7191"/>
                  </a:cubicBezTo>
                  <a:cubicBezTo>
                    <a:pt x="518" y="6638"/>
                    <a:pt x="411" y="6049"/>
                    <a:pt x="411" y="5460"/>
                  </a:cubicBezTo>
                  <a:cubicBezTo>
                    <a:pt x="411" y="2677"/>
                    <a:pt x="2677" y="428"/>
                    <a:pt x="5443" y="428"/>
                  </a:cubicBezTo>
                  <a:cubicBezTo>
                    <a:pt x="6210" y="428"/>
                    <a:pt x="6942" y="589"/>
                    <a:pt x="7620" y="928"/>
                  </a:cubicBezTo>
                  <a:cubicBezTo>
                    <a:pt x="7647" y="937"/>
                    <a:pt x="7674" y="941"/>
                    <a:pt x="7702" y="941"/>
                  </a:cubicBezTo>
                  <a:cubicBezTo>
                    <a:pt x="7785" y="941"/>
                    <a:pt x="7865" y="901"/>
                    <a:pt x="7905" y="821"/>
                  </a:cubicBezTo>
                  <a:cubicBezTo>
                    <a:pt x="7959" y="714"/>
                    <a:pt x="7905" y="589"/>
                    <a:pt x="7798" y="535"/>
                  </a:cubicBezTo>
                  <a:cubicBezTo>
                    <a:pt x="7067" y="179"/>
                    <a:pt x="6264" y="0"/>
                    <a:pt x="54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36"/>
            <p:cNvSpPr/>
            <p:nvPr/>
          </p:nvSpPr>
          <p:spPr>
            <a:xfrm>
              <a:off x="1161925" y="2342725"/>
              <a:ext cx="256050" cy="180900"/>
            </a:xfrm>
            <a:custGeom>
              <a:rect b="b" l="l" r="r" t="t"/>
              <a:pathLst>
                <a:path extrusionOk="0" h="7236" w="10242">
                  <a:moveTo>
                    <a:pt x="9789" y="0"/>
                  </a:moveTo>
                  <a:cubicBezTo>
                    <a:pt x="9768" y="0"/>
                    <a:pt x="9746" y="3"/>
                    <a:pt x="9724" y="10"/>
                  </a:cubicBezTo>
                  <a:cubicBezTo>
                    <a:pt x="9617" y="45"/>
                    <a:pt x="9564" y="170"/>
                    <a:pt x="9599" y="277"/>
                  </a:cubicBezTo>
                  <a:cubicBezTo>
                    <a:pt x="9742" y="759"/>
                    <a:pt x="9814" y="1259"/>
                    <a:pt x="9814" y="1776"/>
                  </a:cubicBezTo>
                  <a:cubicBezTo>
                    <a:pt x="9814" y="4542"/>
                    <a:pt x="7565" y="6808"/>
                    <a:pt x="4782" y="6808"/>
                  </a:cubicBezTo>
                  <a:cubicBezTo>
                    <a:pt x="3890" y="6808"/>
                    <a:pt x="2998" y="6558"/>
                    <a:pt x="2230" y="6112"/>
                  </a:cubicBezTo>
                  <a:cubicBezTo>
                    <a:pt x="1481" y="5666"/>
                    <a:pt x="857" y="5023"/>
                    <a:pt x="411" y="4274"/>
                  </a:cubicBezTo>
                  <a:cubicBezTo>
                    <a:pt x="374" y="4200"/>
                    <a:pt x="303" y="4160"/>
                    <a:pt x="227" y="4160"/>
                  </a:cubicBezTo>
                  <a:cubicBezTo>
                    <a:pt x="193" y="4160"/>
                    <a:pt x="158" y="4168"/>
                    <a:pt x="125" y="4185"/>
                  </a:cubicBezTo>
                  <a:cubicBezTo>
                    <a:pt x="18" y="4256"/>
                    <a:pt x="0" y="4381"/>
                    <a:pt x="54" y="4488"/>
                  </a:cubicBezTo>
                  <a:cubicBezTo>
                    <a:pt x="518" y="5309"/>
                    <a:pt x="1196" y="5987"/>
                    <a:pt x="2016" y="6469"/>
                  </a:cubicBezTo>
                  <a:cubicBezTo>
                    <a:pt x="2855" y="6968"/>
                    <a:pt x="3801" y="7236"/>
                    <a:pt x="4782" y="7236"/>
                  </a:cubicBezTo>
                  <a:cubicBezTo>
                    <a:pt x="7797" y="7236"/>
                    <a:pt x="10242" y="4774"/>
                    <a:pt x="10242" y="1776"/>
                  </a:cubicBezTo>
                  <a:cubicBezTo>
                    <a:pt x="10242" y="1223"/>
                    <a:pt x="10153" y="670"/>
                    <a:pt x="9992" y="152"/>
                  </a:cubicBezTo>
                  <a:cubicBezTo>
                    <a:pt x="9963" y="64"/>
                    <a:pt x="9885" y="0"/>
                    <a:pt x="97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36"/>
            <p:cNvSpPr/>
            <p:nvPr/>
          </p:nvSpPr>
          <p:spPr>
            <a:xfrm>
              <a:off x="1295300" y="2256425"/>
              <a:ext cx="130700" cy="130700"/>
            </a:xfrm>
            <a:custGeom>
              <a:rect b="b" l="l" r="r" t="t"/>
              <a:pathLst>
                <a:path extrusionOk="0" h="5228" w="5228">
                  <a:moveTo>
                    <a:pt x="2623" y="410"/>
                  </a:moveTo>
                  <a:cubicBezTo>
                    <a:pt x="2676" y="410"/>
                    <a:pt x="2676" y="446"/>
                    <a:pt x="2676" y="464"/>
                  </a:cubicBezTo>
                  <a:lnTo>
                    <a:pt x="2801" y="1071"/>
                  </a:lnTo>
                  <a:cubicBezTo>
                    <a:pt x="2944" y="1766"/>
                    <a:pt x="3479" y="2284"/>
                    <a:pt x="4157" y="2427"/>
                  </a:cubicBezTo>
                  <a:lnTo>
                    <a:pt x="4764" y="2552"/>
                  </a:lnTo>
                  <a:cubicBezTo>
                    <a:pt x="4782" y="2552"/>
                    <a:pt x="4818" y="2569"/>
                    <a:pt x="4818" y="2605"/>
                  </a:cubicBezTo>
                  <a:cubicBezTo>
                    <a:pt x="4818" y="2659"/>
                    <a:pt x="4782" y="2659"/>
                    <a:pt x="4764" y="2659"/>
                  </a:cubicBezTo>
                  <a:lnTo>
                    <a:pt x="4157" y="2784"/>
                  </a:lnTo>
                  <a:cubicBezTo>
                    <a:pt x="3479" y="2926"/>
                    <a:pt x="2944" y="3462"/>
                    <a:pt x="2801" y="4140"/>
                  </a:cubicBezTo>
                  <a:lnTo>
                    <a:pt x="2676" y="4764"/>
                  </a:lnTo>
                  <a:cubicBezTo>
                    <a:pt x="2676" y="4764"/>
                    <a:pt x="2676" y="4800"/>
                    <a:pt x="2623" y="4800"/>
                  </a:cubicBezTo>
                  <a:cubicBezTo>
                    <a:pt x="2569" y="4800"/>
                    <a:pt x="2569" y="4764"/>
                    <a:pt x="2569" y="4764"/>
                  </a:cubicBezTo>
                  <a:lnTo>
                    <a:pt x="2445" y="4140"/>
                  </a:lnTo>
                  <a:cubicBezTo>
                    <a:pt x="2302" y="3462"/>
                    <a:pt x="1766" y="2926"/>
                    <a:pt x="1088" y="2784"/>
                  </a:cubicBezTo>
                  <a:lnTo>
                    <a:pt x="482" y="2659"/>
                  </a:lnTo>
                  <a:cubicBezTo>
                    <a:pt x="464" y="2659"/>
                    <a:pt x="428" y="2659"/>
                    <a:pt x="428" y="2605"/>
                  </a:cubicBezTo>
                  <a:cubicBezTo>
                    <a:pt x="428" y="2569"/>
                    <a:pt x="464" y="2552"/>
                    <a:pt x="482" y="2552"/>
                  </a:cubicBezTo>
                  <a:lnTo>
                    <a:pt x="1088" y="2427"/>
                  </a:lnTo>
                  <a:cubicBezTo>
                    <a:pt x="1766" y="2284"/>
                    <a:pt x="2302" y="1766"/>
                    <a:pt x="2445" y="1071"/>
                  </a:cubicBezTo>
                  <a:lnTo>
                    <a:pt x="2569" y="464"/>
                  </a:lnTo>
                  <a:cubicBezTo>
                    <a:pt x="2569" y="446"/>
                    <a:pt x="2569" y="410"/>
                    <a:pt x="2623" y="410"/>
                  </a:cubicBezTo>
                  <a:close/>
                  <a:moveTo>
                    <a:pt x="2623" y="0"/>
                  </a:moveTo>
                  <a:cubicBezTo>
                    <a:pt x="2391" y="0"/>
                    <a:pt x="2195" y="161"/>
                    <a:pt x="2159" y="375"/>
                  </a:cubicBezTo>
                  <a:lnTo>
                    <a:pt x="2034" y="981"/>
                  </a:lnTo>
                  <a:cubicBezTo>
                    <a:pt x="1927" y="1517"/>
                    <a:pt x="1517" y="1909"/>
                    <a:pt x="999" y="2016"/>
                  </a:cubicBezTo>
                  <a:lnTo>
                    <a:pt x="393" y="2141"/>
                  </a:lnTo>
                  <a:cubicBezTo>
                    <a:pt x="161" y="2177"/>
                    <a:pt x="0" y="2373"/>
                    <a:pt x="0" y="2605"/>
                  </a:cubicBezTo>
                  <a:cubicBezTo>
                    <a:pt x="0" y="2837"/>
                    <a:pt x="161" y="3033"/>
                    <a:pt x="393" y="3087"/>
                  </a:cubicBezTo>
                  <a:lnTo>
                    <a:pt x="999" y="3212"/>
                  </a:lnTo>
                  <a:cubicBezTo>
                    <a:pt x="1517" y="3301"/>
                    <a:pt x="1927" y="3711"/>
                    <a:pt x="2034" y="4229"/>
                  </a:cubicBezTo>
                  <a:lnTo>
                    <a:pt x="2159" y="4835"/>
                  </a:lnTo>
                  <a:cubicBezTo>
                    <a:pt x="2195" y="5067"/>
                    <a:pt x="2391" y="5228"/>
                    <a:pt x="2623" y="5228"/>
                  </a:cubicBezTo>
                  <a:cubicBezTo>
                    <a:pt x="2855" y="5228"/>
                    <a:pt x="3051" y="5067"/>
                    <a:pt x="3087" y="4835"/>
                  </a:cubicBezTo>
                  <a:lnTo>
                    <a:pt x="3212" y="4229"/>
                  </a:lnTo>
                  <a:cubicBezTo>
                    <a:pt x="3319" y="3711"/>
                    <a:pt x="3729" y="3301"/>
                    <a:pt x="4247" y="3212"/>
                  </a:cubicBezTo>
                  <a:lnTo>
                    <a:pt x="4853" y="3087"/>
                  </a:lnTo>
                  <a:cubicBezTo>
                    <a:pt x="5085" y="3033"/>
                    <a:pt x="5228" y="2837"/>
                    <a:pt x="5228" y="2605"/>
                  </a:cubicBezTo>
                  <a:cubicBezTo>
                    <a:pt x="5228" y="2373"/>
                    <a:pt x="5085" y="2177"/>
                    <a:pt x="4853" y="2141"/>
                  </a:cubicBezTo>
                  <a:lnTo>
                    <a:pt x="4247" y="2016"/>
                  </a:lnTo>
                  <a:cubicBezTo>
                    <a:pt x="3729" y="1909"/>
                    <a:pt x="3319" y="1517"/>
                    <a:pt x="3212" y="981"/>
                  </a:cubicBezTo>
                  <a:lnTo>
                    <a:pt x="3087" y="375"/>
                  </a:lnTo>
                  <a:cubicBezTo>
                    <a:pt x="3051" y="161"/>
                    <a:pt x="2855" y="0"/>
                    <a:pt x="26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36"/>
            <p:cNvSpPr/>
            <p:nvPr/>
          </p:nvSpPr>
          <p:spPr>
            <a:xfrm>
              <a:off x="1262725" y="2357225"/>
              <a:ext cx="85675" cy="85225"/>
            </a:xfrm>
            <a:custGeom>
              <a:rect b="b" l="l" r="r" t="t"/>
              <a:pathLst>
                <a:path extrusionOk="0" h="3409" w="3427">
                  <a:moveTo>
                    <a:pt x="1731" y="429"/>
                  </a:moveTo>
                  <a:lnTo>
                    <a:pt x="1767" y="607"/>
                  </a:lnTo>
                  <a:cubicBezTo>
                    <a:pt x="1874" y="1142"/>
                    <a:pt x="2284" y="1553"/>
                    <a:pt x="2820" y="1660"/>
                  </a:cubicBezTo>
                  <a:lnTo>
                    <a:pt x="2998" y="1696"/>
                  </a:lnTo>
                  <a:cubicBezTo>
                    <a:pt x="2998" y="1696"/>
                    <a:pt x="2998" y="1713"/>
                    <a:pt x="2998" y="1713"/>
                  </a:cubicBezTo>
                  <a:lnTo>
                    <a:pt x="2820" y="1749"/>
                  </a:lnTo>
                  <a:cubicBezTo>
                    <a:pt x="2284" y="1856"/>
                    <a:pt x="1874" y="2267"/>
                    <a:pt x="1767" y="2802"/>
                  </a:cubicBezTo>
                  <a:lnTo>
                    <a:pt x="1731" y="2980"/>
                  </a:lnTo>
                  <a:cubicBezTo>
                    <a:pt x="1731" y="2980"/>
                    <a:pt x="1731" y="2998"/>
                    <a:pt x="1731" y="2998"/>
                  </a:cubicBezTo>
                  <a:lnTo>
                    <a:pt x="1713" y="2998"/>
                  </a:lnTo>
                  <a:cubicBezTo>
                    <a:pt x="1713" y="2998"/>
                    <a:pt x="1713" y="2980"/>
                    <a:pt x="1713" y="2980"/>
                  </a:cubicBezTo>
                  <a:lnTo>
                    <a:pt x="1678" y="2802"/>
                  </a:lnTo>
                  <a:cubicBezTo>
                    <a:pt x="1571" y="2267"/>
                    <a:pt x="1142" y="1856"/>
                    <a:pt x="625" y="1749"/>
                  </a:cubicBezTo>
                  <a:lnTo>
                    <a:pt x="447" y="1713"/>
                  </a:lnTo>
                  <a:lnTo>
                    <a:pt x="429" y="1713"/>
                  </a:lnTo>
                  <a:cubicBezTo>
                    <a:pt x="429" y="1713"/>
                    <a:pt x="429" y="1696"/>
                    <a:pt x="429" y="1696"/>
                  </a:cubicBezTo>
                  <a:lnTo>
                    <a:pt x="447" y="1696"/>
                  </a:lnTo>
                  <a:lnTo>
                    <a:pt x="625" y="1660"/>
                  </a:lnTo>
                  <a:cubicBezTo>
                    <a:pt x="1142" y="1553"/>
                    <a:pt x="1571" y="1142"/>
                    <a:pt x="1678" y="607"/>
                  </a:cubicBezTo>
                  <a:lnTo>
                    <a:pt x="1713" y="429"/>
                  </a:lnTo>
                  <a:close/>
                  <a:moveTo>
                    <a:pt x="1713" y="1"/>
                  </a:moveTo>
                  <a:cubicBezTo>
                    <a:pt x="1499" y="1"/>
                    <a:pt x="1339" y="143"/>
                    <a:pt x="1285" y="340"/>
                  </a:cubicBezTo>
                  <a:lnTo>
                    <a:pt x="1250" y="518"/>
                  </a:lnTo>
                  <a:cubicBezTo>
                    <a:pt x="1178" y="893"/>
                    <a:pt x="893" y="1178"/>
                    <a:pt x="536" y="1249"/>
                  </a:cubicBezTo>
                  <a:lnTo>
                    <a:pt x="357" y="1285"/>
                  </a:lnTo>
                  <a:cubicBezTo>
                    <a:pt x="143" y="1321"/>
                    <a:pt x="1" y="1499"/>
                    <a:pt x="1" y="1713"/>
                  </a:cubicBezTo>
                  <a:cubicBezTo>
                    <a:pt x="1" y="1910"/>
                    <a:pt x="143" y="2088"/>
                    <a:pt x="357" y="2124"/>
                  </a:cubicBezTo>
                  <a:lnTo>
                    <a:pt x="536" y="2159"/>
                  </a:lnTo>
                  <a:cubicBezTo>
                    <a:pt x="893" y="2231"/>
                    <a:pt x="1178" y="2516"/>
                    <a:pt x="1250" y="2891"/>
                  </a:cubicBezTo>
                  <a:lnTo>
                    <a:pt x="1285" y="3069"/>
                  </a:lnTo>
                  <a:cubicBezTo>
                    <a:pt x="1339" y="3266"/>
                    <a:pt x="1499" y="3408"/>
                    <a:pt x="1713" y="3408"/>
                  </a:cubicBezTo>
                  <a:cubicBezTo>
                    <a:pt x="1928" y="3408"/>
                    <a:pt x="2088" y="3266"/>
                    <a:pt x="2142" y="3069"/>
                  </a:cubicBezTo>
                  <a:lnTo>
                    <a:pt x="2177" y="2891"/>
                  </a:lnTo>
                  <a:cubicBezTo>
                    <a:pt x="2249" y="2516"/>
                    <a:pt x="2534" y="2231"/>
                    <a:pt x="2891" y="2159"/>
                  </a:cubicBezTo>
                  <a:lnTo>
                    <a:pt x="3069" y="2124"/>
                  </a:lnTo>
                  <a:cubicBezTo>
                    <a:pt x="3284" y="2088"/>
                    <a:pt x="3426" y="1910"/>
                    <a:pt x="3426" y="1713"/>
                  </a:cubicBezTo>
                  <a:cubicBezTo>
                    <a:pt x="3426" y="1499"/>
                    <a:pt x="3284" y="1321"/>
                    <a:pt x="3069" y="1285"/>
                  </a:cubicBezTo>
                  <a:lnTo>
                    <a:pt x="2891" y="1249"/>
                  </a:lnTo>
                  <a:cubicBezTo>
                    <a:pt x="2534" y="1178"/>
                    <a:pt x="2249" y="893"/>
                    <a:pt x="2177" y="518"/>
                  </a:cubicBezTo>
                  <a:lnTo>
                    <a:pt x="2142" y="340"/>
                  </a:lnTo>
                  <a:cubicBezTo>
                    <a:pt x="2088" y="143"/>
                    <a:pt x="1928" y="1"/>
                    <a:pt x="17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36"/>
            <p:cNvSpPr/>
            <p:nvPr/>
          </p:nvSpPr>
          <p:spPr>
            <a:xfrm>
              <a:off x="1254250" y="2303700"/>
              <a:ext cx="10725" cy="24100"/>
            </a:xfrm>
            <a:custGeom>
              <a:rect b="b" l="l" r="r" t="t"/>
              <a:pathLst>
                <a:path extrusionOk="0" h="964" w="429">
                  <a:moveTo>
                    <a:pt x="215" y="0"/>
                  </a:moveTo>
                  <a:cubicBezTo>
                    <a:pt x="108" y="0"/>
                    <a:pt x="1" y="90"/>
                    <a:pt x="1" y="197"/>
                  </a:cubicBezTo>
                  <a:lnTo>
                    <a:pt x="1" y="750"/>
                  </a:lnTo>
                  <a:cubicBezTo>
                    <a:pt x="1" y="875"/>
                    <a:pt x="108" y="964"/>
                    <a:pt x="215" y="964"/>
                  </a:cubicBezTo>
                  <a:cubicBezTo>
                    <a:pt x="340" y="964"/>
                    <a:pt x="429" y="875"/>
                    <a:pt x="429" y="750"/>
                  </a:cubicBezTo>
                  <a:lnTo>
                    <a:pt x="429" y="197"/>
                  </a:lnTo>
                  <a:cubicBezTo>
                    <a:pt x="429" y="90"/>
                    <a:pt x="340" y="0"/>
                    <a:pt x="2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36"/>
            <p:cNvSpPr/>
            <p:nvPr/>
          </p:nvSpPr>
          <p:spPr>
            <a:xfrm>
              <a:off x="1254250" y="2340275"/>
              <a:ext cx="10725" cy="24550"/>
            </a:xfrm>
            <a:custGeom>
              <a:rect b="b" l="l" r="r" t="t"/>
              <a:pathLst>
                <a:path extrusionOk="0" h="982" w="429">
                  <a:moveTo>
                    <a:pt x="215" y="0"/>
                  </a:moveTo>
                  <a:cubicBezTo>
                    <a:pt x="108" y="0"/>
                    <a:pt x="1" y="108"/>
                    <a:pt x="1" y="215"/>
                  </a:cubicBezTo>
                  <a:lnTo>
                    <a:pt x="1" y="768"/>
                  </a:lnTo>
                  <a:cubicBezTo>
                    <a:pt x="1" y="893"/>
                    <a:pt x="108" y="982"/>
                    <a:pt x="215" y="982"/>
                  </a:cubicBezTo>
                  <a:cubicBezTo>
                    <a:pt x="340" y="982"/>
                    <a:pt x="429" y="893"/>
                    <a:pt x="429" y="768"/>
                  </a:cubicBezTo>
                  <a:lnTo>
                    <a:pt x="429" y="215"/>
                  </a:lnTo>
                  <a:cubicBezTo>
                    <a:pt x="429" y="108"/>
                    <a:pt x="340" y="0"/>
                    <a:pt x="2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36"/>
            <p:cNvSpPr/>
            <p:nvPr/>
          </p:nvSpPr>
          <p:spPr>
            <a:xfrm>
              <a:off x="1265850" y="2328675"/>
              <a:ext cx="24550" cy="10725"/>
            </a:xfrm>
            <a:custGeom>
              <a:rect b="b" l="l" r="r" t="t"/>
              <a:pathLst>
                <a:path extrusionOk="0" h="429" w="982">
                  <a:moveTo>
                    <a:pt x="215" y="1"/>
                  </a:moveTo>
                  <a:cubicBezTo>
                    <a:pt x="108" y="1"/>
                    <a:pt x="0" y="108"/>
                    <a:pt x="0" y="215"/>
                  </a:cubicBezTo>
                  <a:cubicBezTo>
                    <a:pt x="0" y="340"/>
                    <a:pt x="108" y="429"/>
                    <a:pt x="215" y="429"/>
                  </a:cubicBezTo>
                  <a:lnTo>
                    <a:pt x="768" y="429"/>
                  </a:lnTo>
                  <a:cubicBezTo>
                    <a:pt x="875" y="429"/>
                    <a:pt x="982" y="340"/>
                    <a:pt x="982" y="215"/>
                  </a:cubicBezTo>
                  <a:cubicBezTo>
                    <a:pt x="982" y="108"/>
                    <a:pt x="875" y="1"/>
                    <a:pt x="7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36"/>
            <p:cNvSpPr/>
            <p:nvPr/>
          </p:nvSpPr>
          <p:spPr>
            <a:xfrm>
              <a:off x="1229275" y="2328675"/>
              <a:ext cx="24100" cy="10725"/>
            </a:xfrm>
            <a:custGeom>
              <a:rect b="b" l="l" r="r" t="t"/>
              <a:pathLst>
                <a:path extrusionOk="0" h="429" w="964">
                  <a:moveTo>
                    <a:pt x="197" y="1"/>
                  </a:moveTo>
                  <a:cubicBezTo>
                    <a:pt x="90" y="1"/>
                    <a:pt x="0" y="108"/>
                    <a:pt x="0" y="215"/>
                  </a:cubicBezTo>
                  <a:cubicBezTo>
                    <a:pt x="0" y="340"/>
                    <a:pt x="90" y="429"/>
                    <a:pt x="197" y="429"/>
                  </a:cubicBezTo>
                  <a:lnTo>
                    <a:pt x="750" y="429"/>
                  </a:lnTo>
                  <a:cubicBezTo>
                    <a:pt x="875" y="429"/>
                    <a:pt x="964" y="340"/>
                    <a:pt x="964" y="215"/>
                  </a:cubicBezTo>
                  <a:cubicBezTo>
                    <a:pt x="964" y="108"/>
                    <a:pt x="875" y="1"/>
                    <a:pt x="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7" name="Shape 567"/>
        <p:cNvGrpSpPr/>
        <p:nvPr/>
      </p:nvGrpSpPr>
      <p:grpSpPr>
        <a:xfrm>
          <a:off x="0" y="0"/>
          <a:ext cx="0" cy="0"/>
          <a:chOff x="0" y="0"/>
          <a:chExt cx="0" cy="0"/>
        </a:xfrm>
      </p:grpSpPr>
      <p:sp>
        <p:nvSpPr>
          <p:cNvPr id="568" name="Google Shape;568;p27"/>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The Pitch</a:t>
            </a:r>
            <a:endParaRPr/>
          </a:p>
        </p:txBody>
      </p:sp>
      <p:sp>
        <p:nvSpPr>
          <p:cNvPr id="569" name="Google Shape;569;p27"/>
          <p:cNvSpPr txBox="1"/>
          <p:nvPr>
            <p:ph idx="1" type="body"/>
          </p:nvPr>
        </p:nvSpPr>
        <p:spPr>
          <a:xfrm>
            <a:off x="557425" y="2379525"/>
            <a:ext cx="4268400" cy="1500300"/>
          </a:xfrm>
          <a:prstGeom prst="rect">
            <a:avLst/>
          </a:prstGeom>
        </p:spPr>
        <p:txBody>
          <a:bodyPr anchorCtr="0" anchor="ctr" bIns="91425" lIns="91425" spcFirstLastPara="1" rIns="91425" wrap="square" tIns="91425">
            <a:noAutofit/>
          </a:bodyPr>
          <a:lstStyle/>
          <a:p>
            <a:pPr indent="-361950" lvl="0" marL="457200" rtl="0" algn="l">
              <a:spcBef>
                <a:spcPts val="0"/>
              </a:spcBef>
              <a:spcAft>
                <a:spcPts val="0"/>
              </a:spcAft>
              <a:buSzPts val="2100"/>
              <a:buChar char="●"/>
            </a:pPr>
            <a:r>
              <a:rPr lang="en" sz="2100"/>
              <a:t>The game is a twin stick shoot ‘em up where you play as the final warlock named Wey taking his last stand against an army of Elemental Golems.</a:t>
            </a:r>
            <a:endParaRPr sz="2100"/>
          </a:p>
          <a:p>
            <a:pPr indent="0" lvl="0" marL="457200" rtl="0" algn="l">
              <a:spcBef>
                <a:spcPts val="0"/>
              </a:spcBef>
              <a:spcAft>
                <a:spcPts val="0"/>
              </a:spcAft>
              <a:buNone/>
            </a:pPr>
            <a:r>
              <a:t/>
            </a:r>
            <a:endParaRPr sz="2100"/>
          </a:p>
          <a:p>
            <a:pPr indent="-361950" lvl="0" marL="457200" rtl="0" algn="l">
              <a:spcBef>
                <a:spcPts val="0"/>
              </a:spcBef>
              <a:spcAft>
                <a:spcPts val="0"/>
              </a:spcAft>
              <a:buSzPts val="2100"/>
              <a:buChar char="●"/>
            </a:pPr>
            <a:r>
              <a:rPr lang="en" sz="2100"/>
              <a:t>The goal is to survive as long as possible. </a:t>
            </a:r>
            <a:endParaRPr sz="2100"/>
          </a:p>
          <a:p>
            <a:pPr indent="0" lvl="0" marL="457200" rtl="0" algn="l">
              <a:spcBef>
                <a:spcPts val="0"/>
              </a:spcBef>
              <a:spcAft>
                <a:spcPts val="0"/>
              </a:spcAft>
              <a:buNone/>
            </a:pPr>
            <a:r>
              <a:t/>
            </a:r>
            <a:endParaRPr sz="2100"/>
          </a:p>
          <a:p>
            <a:pPr indent="-361950" lvl="0" marL="457200" rtl="0" algn="l">
              <a:spcBef>
                <a:spcPts val="0"/>
              </a:spcBef>
              <a:spcAft>
                <a:spcPts val="0"/>
              </a:spcAft>
              <a:buSzPts val="2100"/>
              <a:buChar char="●"/>
            </a:pPr>
            <a:r>
              <a:rPr lang="en" sz="2100"/>
              <a:t>Defeat special Elemental Golems to </a:t>
            </a:r>
            <a:r>
              <a:rPr lang="en" sz="2100"/>
              <a:t>receive</a:t>
            </a:r>
            <a:r>
              <a:rPr lang="en" sz="2100"/>
              <a:t> </a:t>
            </a:r>
            <a:r>
              <a:rPr lang="en" sz="2100"/>
              <a:t>temporary</a:t>
            </a:r>
            <a:r>
              <a:rPr lang="en" sz="2100"/>
              <a:t> buffs to </a:t>
            </a:r>
            <a:r>
              <a:rPr lang="en" sz="2100"/>
              <a:t>fend</a:t>
            </a:r>
            <a:r>
              <a:rPr lang="en" sz="2100"/>
              <a:t> off the </a:t>
            </a:r>
            <a:r>
              <a:rPr lang="en" sz="2100"/>
              <a:t>horde</a:t>
            </a:r>
            <a:r>
              <a:rPr lang="en" sz="2100"/>
              <a:t>.</a:t>
            </a:r>
            <a:endParaRPr sz="2100"/>
          </a:p>
          <a:p>
            <a:pPr indent="0" lvl="0" marL="457200" rtl="0" algn="l">
              <a:spcBef>
                <a:spcPts val="0"/>
              </a:spcBef>
              <a:spcAft>
                <a:spcPts val="0"/>
              </a:spcAft>
              <a:buNone/>
            </a:pPr>
            <a:r>
              <a:t/>
            </a:r>
            <a:endParaRPr sz="2100">
              <a:solidFill>
                <a:srgbClr val="ADADAD"/>
              </a:solidFill>
              <a:latin typeface="Arial"/>
              <a:ea typeface="Arial"/>
              <a:cs typeface="Arial"/>
              <a:sym typeface="Arial"/>
            </a:endParaRPr>
          </a:p>
          <a:p>
            <a:pPr indent="0" lvl="0" marL="0" rtl="0" algn="l">
              <a:spcBef>
                <a:spcPts val="0"/>
              </a:spcBef>
              <a:spcAft>
                <a:spcPts val="0"/>
              </a:spcAft>
              <a:buNone/>
            </a:pPr>
            <a:r>
              <a:t/>
            </a:r>
            <a:endParaRPr/>
          </a:p>
        </p:txBody>
      </p:sp>
      <p:pic>
        <p:nvPicPr>
          <p:cNvPr id="570" name="Google Shape;570;p27" title="GameplayAreaMockup.png"/>
          <p:cNvPicPr preferRelativeResize="0"/>
          <p:nvPr/>
        </p:nvPicPr>
        <p:blipFill>
          <a:blip r:embed="rId3">
            <a:alphaModFix/>
          </a:blip>
          <a:stretch>
            <a:fillRect/>
          </a:stretch>
        </p:blipFill>
        <p:spPr>
          <a:xfrm>
            <a:off x="5069700" y="2823175"/>
            <a:ext cx="2706099" cy="1912374"/>
          </a:xfrm>
          <a:prstGeom prst="rect">
            <a:avLst/>
          </a:prstGeom>
          <a:noFill/>
          <a:ln cap="flat" cmpd="sng" w="28575">
            <a:solidFill>
              <a:schemeClr val="dk2"/>
            </a:solidFill>
            <a:prstDash val="solid"/>
            <a:round/>
            <a:headEnd len="sm" w="sm" type="none"/>
            <a:tailEnd len="sm" w="sm" type="none"/>
          </a:ln>
        </p:spPr>
      </p:pic>
      <p:pic>
        <p:nvPicPr>
          <p:cNvPr id="571" name="Google Shape;571;p27" title="DE21A64E-D65C-4BAC-B930-CE1D40253371.jpg"/>
          <p:cNvPicPr preferRelativeResize="0"/>
          <p:nvPr/>
        </p:nvPicPr>
        <p:blipFill>
          <a:blip r:embed="rId4">
            <a:alphaModFix/>
          </a:blip>
          <a:stretch>
            <a:fillRect/>
          </a:stretch>
        </p:blipFill>
        <p:spPr>
          <a:xfrm>
            <a:off x="6141150" y="569050"/>
            <a:ext cx="2202275" cy="2134350"/>
          </a:xfrm>
          <a:prstGeom prst="rect">
            <a:avLst/>
          </a:prstGeom>
          <a:noFill/>
          <a:ln cap="flat" cmpd="sng" w="28575">
            <a:solidFill>
              <a:schemeClr val="dk2"/>
            </a:solidFill>
            <a:prstDash val="solid"/>
            <a:round/>
            <a:headEnd len="sm" w="sm" type="none"/>
            <a:tailEnd len="sm" w="sm" type="none"/>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5" name="Shape 575"/>
        <p:cNvGrpSpPr/>
        <p:nvPr/>
      </p:nvGrpSpPr>
      <p:grpSpPr>
        <a:xfrm>
          <a:off x="0" y="0"/>
          <a:ext cx="0" cy="0"/>
          <a:chOff x="0" y="0"/>
          <a:chExt cx="0" cy="0"/>
        </a:xfrm>
      </p:grpSpPr>
      <p:sp>
        <p:nvSpPr>
          <p:cNvPr id="576" name="Google Shape;576;p28"/>
          <p:cNvSpPr txBox="1"/>
          <p:nvPr>
            <p:ph idx="1" type="body"/>
          </p:nvPr>
        </p:nvSpPr>
        <p:spPr>
          <a:xfrm>
            <a:off x="347325" y="3244925"/>
            <a:ext cx="4803600" cy="117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200"/>
              <a:t>You will be slinging spells at the Golems, trying to preserve your </a:t>
            </a:r>
            <a:r>
              <a:rPr lang="en" sz="1200"/>
              <a:t>health bar</a:t>
            </a:r>
            <a:r>
              <a:rPr lang="en" sz="1200"/>
              <a:t>. With every attack, you build the Forbidden Magic Meter. Once full, you can unleash an attack that destroys all Golems on the screen. </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 sz="1200"/>
              <a:t>You have 4 different attacks, 1 Basic and 3 Special</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 sz="1200"/>
              <a:t>The Special attacks include:</a:t>
            </a:r>
            <a:endParaRPr sz="1200"/>
          </a:p>
          <a:p>
            <a:pPr indent="0" lvl="0" marL="457200" rtl="0" algn="l">
              <a:spcBef>
                <a:spcPts val="0"/>
              </a:spcBef>
              <a:spcAft>
                <a:spcPts val="0"/>
              </a:spcAft>
              <a:buNone/>
            </a:pPr>
            <a:r>
              <a:t/>
            </a:r>
            <a:endParaRPr sz="1200"/>
          </a:p>
          <a:p>
            <a:pPr indent="-304800" lvl="0" marL="457200" rtl="0" algn="l">
              <a:spcBef>
                <a:spcPts val="0"/>
              </a:spcBef>
              <a:spcAft>
                <a:spcPts val="0"/>
              </a:spcAft>
              <a:buClr>
                <a:schemeClr val="dk1"/>
              </a:buClr>
              <a:buSzPts val="1200"/>
              <a:buFont typeface="Assistant"/>
              <a:buChar char="●"/>
            </a:pPr>
            <a:r>
              <a:rPr lang="en" sz="1200"/>
              <a:t>Fire Attack - Bullet does tick damage </a:t>
            </a:r>
            <a:endParaRPr sz="1200"/>
          </a:p>
          <a:p>
            <a:pPr indent="0" lvl="0" marL="457200" rtl="0" algn="l">
              <a:spcBef>
                <a:spcPts val="0"/>
              </a:spcBef>
              <a:spcAft>
                <a:spcPts val="0"/>
              </a:spcAft>
              <a:buNone/>
            </a:pPr>
            <a:r>
              <a:t/>
            </a:r>
            <a:endParaRPr sz="1200"/>
          </a:p>
          <a:p>
            <a:pPr indent="-304800" lvl="0" marL="457200" rtl="0" algn="l">
              <a:spcBef>
                <a:spcPts val="0"/>
              </a:spcBef>
              <a:spcAft>
                <a:spcPts val="0"/>
              </a:spcAft>
              <a:buClr>
                <a:schemeClr val="dk1"/>
              </a:buClr>
              <a:buSzPts val="1200"/>
              <a:buFont typeface="Assistant"/>
              <a:buChar char="●"/>
            </a:pPr>
            <a:r>
              <a:rPr lang="en" sz="1200"/>
              <a:t>Ice Attack - Bullet slows e</a:t>
            </a:r>
            <a:r>
              <a:rPr lang="en" sz="1200"/>
              <a:t>nemies</a:t>
            </a:r>
            <a:endParaRPr sz="1200"/>
          </a:p>
          <a:p>
            <a:pPr indent="0" lvl="0" marL="457200" rtl="0" algn="l">
              <a:spcBef>
                <a:spcPts val="0"/>
              </a:spcBef>
              <a:spcAft>
                <a:spcPts val="0"/>
              </a:spcAft>
              <a:buNone/>
            </a:pPr>
            <a:r>
              <a:t/>
            </a:r>
            <a:endParaRPr sz="1200"/>
          </a:p>
          <a:p>
            <a:pPr indent="-304800" lvl="0" marL="457200" rtl="0" algn="l">
              <a:spcBef>
                <a:spcPts val="0"/>
              </a:spcBef>
              <a:spcAft>
                <a:spcPts val="0"/>
              </a:spcAft>
              <a:buClr>
                <a:schemeClr val="dk1"/>
              </a:buClr>
              <a:buSzPts val="1200"/>
              <a:buFont typeface="Assistant"/>
              <a:buChar char="●"/>
            </a:pPr>
            <a:r>
              <a:rPr lang="en" sz="1200"/>
              <a:t>Lightning Attack - Bullet chains between </a:t>
            </a:r>
            <a:r>
              <a:rPr lang="en" sz="1200"/>
              <a:t>enemies</a:t>
            </a:r>
            <a:endParaRPr sz="1200"/>
          </a:p>
          <a:p>
            <a:pPr indent="0" lvl="0" marL="457200" rtl="0" algn="l">
              <a:spcBef>
                <a:spcPts val="0"/>
              </a:spcBef>
              <a:spcAft>
                <a:spcPts val="0"/>
              </a:spcAft>
              <a:buNone/>
            </a:pPr>
            <a:r>
              <a:t/>
            </a:r>
            <a:endParaRPr sz="1200"/>
          </a:p>
          <a:p>
            <a:pPr indent="0" lvl="0" marL="0" rtl="0" algn="l">
              <a:spcBef>
                <a:spcPts val="0"/>
              </a:spcBef>
              <a:spcAft>
                <a:spcPts val="0"/>
              </a:spcAft>
              <a:buNone/>
            </a:pPr>
            <a:r>
              <a:rPr lang="en" sz="1200"/>
              <a:t>The 3 special attacks are gained after defeating Golems of the same type.</a:t>
            </a:r>
            <a:endParaRPr sz="800"/>
          </a:p>
        </p:txBody>
      </p:sp>
      <p:sp>
        <p:nvSpPr>
          <p:cNvPr id="577" name="Google Shape;577;p28"/>
          <p:cNvSpPr txBox="1"/>
          <p:nvPr>
            <p:ph type="title"/>
          </p:nvPr>
        </p:nvSpPr>
        <p:spPr>
          <a:xfrm>
            <a:off x="720000" y="899288"/>
            <a:ext cx="4180200" cy="1094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Core Mechanics and game loop</a:t>
            </a:r>
            <a:endParaRPr/>
          </a:p>
        </p:txBody>
      </p:sp>
      <p:grpSp>
        <p:nvGrpSpPr>
          <p:cNvPr id="578" name="Google Shape;578;p28"/>
          <p:cNvGrpSpPr/>
          <p:nvPr/>
        </p:nvGrpSpPr>
        <p:grpSpPr>
          <a:xfrm>
            <a:off x="7468804" y="380770"/>
            <a:ext cx="564721" cy="1536878"/>
            <a:chOff x="7671826" y="1270017"/>
            <a:chExt cx="564721" cy="1536878"/>
          </a:xfrm>
        </p:grpSpPr>
        <p:sp>
          <p:nvSpPr>
            <p:cNvPr id="579" name="Google Shape;579;p28"/>
            <p:cNvSpPr/>
            <p:nvPr/>
          </p:nvSpPr>
          <p:spPr>
            <a:xfrm>
              <a:off x="7949402" y="2515317"/>
              <a:ext cx="287145" cy="291578"/>
            </a:xfrm>
            <a:custGeom>
              <a:rect b="b" l="l" r="r" t="t"/>
              <a:pathLst>
                <a:path extrusionOk="0" h="6643" w="6542">
                  <a:moveTo>
                    <a:pt x="3259" y="0"/>
                  </a:moveTo>
                  <a:lnTo>
                    <a:pt x="3008" y="727"/>
                  </a:lnTo>
                  <a:cubicBezTo>
                    <a:pt x="2933" y="928"/>
                    <a:pt x="2883" y="1153"/>
                    <a:pt x="2883" y="1379"/>
                  </a:cubicBezTo>
                  <a:cubicBezTo>
                    <a:pt x="2883" y="2231"/>
                    <a:pt x="2206" y="2908"/>
                    <a:pt x="1354" y="2908"/>
                  </a:cubicBezTo>
                  <a:lnTo>
                    <a:pt x="1229" y="2908"/>
                  </a:lnTo>
                  <a:cubicBezTo>
                    <a:pt x="903" y="2908"/>
                    <a:pt x="602" y="2983"/>
                    <a:pt x="326" y="3133"/>
                  </a:cubicBezTo>
                  <a:lnTo>
                    <a:pt x="0" y="3309"/>
                  </a:lnTo>
                  <a:lnTo>
                    <a:pt x="326" y="3484"/>
                  </a:lnTo>
                  <a:cubicBezTo>
                    <a:pt x="602" y="3635"/>
                    <a:pt x="903" y="3710"/>
                    <a:pt x="1229" y="3710"/>
                  </a:cubicBezTo>
                  <a:lnTo>
                    <a:pt x="1354" y="3710"/>
                  </a:lnTo>
                  <a:cubicBezTo>
                    <a:pt x="2206" y="3710"/>
                    <a:pt x="2883" y="4412"/>
                    <a:pt x="2883" y="5239"/>
                  </a:cubicBezTo>
                  <a:cubicBezTo>
                    <a:pt x="2883" y="5464"/>
                    <a:pt x="2933" y="5690"/>
                    <a:pt x="3008" y="5915"/>
                  </a:cubicBezTo>
                  <a:lnTo>
                    <a:pt x="3259" y="6642"/>
                  </a:lnTo>
                  <a:lnTo>
                    <a:pt x="3534" y="5915"/>
                  </a:lnTo>
                  <a:cubicBezTo>
                    <a:pt x="3609" y="5690"/>
                    <a:pt x="3660" y="5464"/>
                    <a:pt x="3660" y="5239"/>
                  </a:cubicBezTo>
                  <a:cubicBezTo>
                    <a:pt x="3660" y="4412"/>
                    <a:pt x="4336" y="3710"/>
                    <a:pt x="5188" y="3710"/>
                  </a:cubicBezTo>
                  <a:lnTo>
                    <a:pt x="5314" y="3710"/>
                  </a:lnTo>
                  <a:cubicBezTo>
                    <a:pt x="5640" y="3710"/>
                    <a:pt x="5940" y="3635"/>
                    <a:pt x="6216" y="3484"/>
                  </a:cubicBezTo>
                  <a:lnTo>
                    <a:pt x="6542" y="3309"/>
                  </a:lnTo>
                  <a:lnTo>
                    <a:pt x="6216" y="3133"/>
                  </a:lnTo>
                  <a:cubicBezTo>
                    <a:pt x="5940" y="2983"/>
                    <a:pt x="5640" y="2908"/>
                    <a:pt x="5314" y="2908"/>
                  </a:cubicBezTo>
                  <a:lnTo>
                    <a:pt x="5188" y="2908"/>
                  </a:lnTo>
                  <a:cubicBezTo>
                    <a:pt x="4336" y="2908"/>
                    <a:pt x="3660" y="2231"/>
                    <a:pt x="3660" y="1379"/>
                  </a:cubicBezTo>
                  <a:cubicBezTo>
                    <a:pt x="3660" y="1153"/>
                    <a:pt x="3609" y="928"/>
                    <a:pt x="3534" y="727"/>
                  </a:cubicBezTo>
                  <a:lnTo>
                    <a:pt x="325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28"/>
            <p:cNvSpPr/>
            <p:nvPr/>
          </p:nvSpPr>
          <p:spPr>
            <a:xfrm>
              <a:off x="7671826" y="2298599"/>
              <a:ext cx="213449" cy="216728"/>
            </a:xfrm>
            <a:custGeom>
              <a:rect b="b" l="l" r="r" t="t"/>
              <a:pathLst>
                <a:path extrusionOk="0" h="6643" w="6542">
                  <a:moveTo>
                    <a:pt x="3259" y="0"/>
                  </a:moveTo>
                  <a:lnTo>
                    <a:pt x="3008" y="727"/>
                  </a:lnTo>
                  <a:cubicBezTo>
                    <a:pt x="2933" y="928"/>
                    <a:pt x="2883" y="1153"/>
                    <a:pt x="2883" y="1379"/>
                  </a:cubicBezTo>
                  <a:cubicBezTo>
                    <a:pt x="2883" y="2231"/>
                    <a:pt x="2206" y="2908"/>
                    <a:pt x="1354" y="2908"/>
                  </a:cubicBezTo>
                  <a:lnTo>
                    <a:pt x="1229" y="2908"/>
                  </a:lnTo>
                  <a:cubicBezTo>
                    <a:pt x="903" y="2908"/>
                    <a:pt x="602" y="2983"/>
                    <a:pt x="326" y="3133"/>
                  </a:cubicBezTo>
                  <a:lnTo>
                    <a:pt x="0" y="3309"/>
                  </a:lnTo>
                  <a:lnTo>
                    <a:pt x="326" y="3484"/>
                  </a:lnTo>
                  <a:cubicBezTo>
                    <a:pt x="602" y="3635"/>
                    <a:pt x="903" y="3710"/>
                    <a:pt x="1229" y="3710"/>
                  </a:cubicBezTo>
                  <a:lnTo>
                    <a:pt x="1354" y="3710"/>
                  </a:lnTo>
                  <a:cubicBezTo>
                    <a:pt x="2206" y="3710"/>
                    <a:pt x="2883" y="4412"/>
                    <a:pt x="2883" y="5239"/>
                  </a:cubicBezTo>
                  <a:cubicBezTo>
                    <a:pt x="2883" y="5464"/>
                    <a:pt x="2933" y="5690"/>
                    <a:pt x="3008" y="5915"/>
                  </a:cubicBezTo>
                  <a:lnTo>
                    <a:pt x="3259" y="6642"/>
                  </a:lnTo>
                  <a:lnTo>
                    <a:pt x="3534" y="5915"/>
                  </a:lnTo>
                  <a:cubicBezTo>
                    <a:pt x="3609" y="5690"/>
                    <a:pt x="3660" y="5464"/>
                    <a:pt x="3660" y="5239"/>
                  </a:cubicBezTo>
                  <a:cubicBezTo>
                    <a:pt x="3660" y="4412"/>
                    <a:pt x="4336" y="3710"/>
                    <a:pt x="5188" y="3710"/>
                  </a:cubicBezTo>
                  <a:lnTo>
                    <a:pt x="5314" y="3710"/>
                  </a:lnTo>
                  <a:cubicBezTo>
                    <a:pt x="5640" y="3710"/>
                    <a:pt x="5940" y="3635"/>
                    <a:pt x="6216" y="3484"/>
                  </a:cubicBezTo>
                  <a:lnTo>
                    <a:pt x="6542" y="3309"/>
                  </a:lnTo>
                  <a:lnTo>
                    <a:pt x="6216" y="3133"/>
                  </a:lnTo>
                  <a:cubicBezTo>
                    <a:pt x="5940" y="2983"/>
                    <a:pt x="5640" y="2908"/>
                    <a:pt x="5314" y="2908"/>
                  </a:cubicBezTo>
                  <a:lnTo>
                    <a:pt x="5188" y="2908"/>
                  </a:lnTo>
                  <a:cubicBezTo>
                    <a:pt x="4336" y="2908"/>
                    <a:pt x="3660" y="2231"/>
                    <a:pt x="3660" y="1379"/>
                  </a:cubicBezTo>
                  <a:cubicBezTo>
                    <a:pt x="3660" y="1153"/>
                    <a:pt x="3609" y="928"/>
                    <a:pt x="3534" y="727"/>
                  </a:cubicBezTo>
                  <a:lnTo>
                    <a:pt x="325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28"/>
            <p:cNvSpPr/>
            <p:nvPr/>
          </p:nvSpPr>
          <p:spPr>
            <a:xfrm>
              <a:off x="7949402" y="1270017"/>
              <a:ext cx="287145" cy="291578"/>
            </a:xfrm>
            <a:custGeom>
              <a:rect b="b" l="l" r="r" t="t"/>
              <a:pathLst>
                <a:path extrusionOk="0" h="6643" w="6542">
                  <a:moveTo>
                    <a:pt x="3259" y="0"/>
                  </a:moveTo>
                  <a:lnTo>
                    <a:pt x="3008" y="727"/>
                  </a:lnTo>
                  <a:cubicBezTo>
                    <a:pt x="2933" y="928"/>
                    <a:pt x="2883" y="1153"/>
                    <a:pt x="2883" y="1379"/>
                  </a:cubicBezTo>
                  <a:cubicBezTo>
                    <a:pt x="2883" y="2231"/>
                    <a:pt x="2206" y="2908"/>
                    <a:pt x="1354" y="2908"/>
                  </a:cubicBezTo>
                  <a:lnTo>
                    <a:pt x="1229" y="2908"/>
                  </a:lnTo>
                  <a:cubicBezTo>
                    <a:pt x="903" y="2908"/>
                    <a:pt x="602" y="2983"/>
                    <a:pt x="326" y="3133"/>
                  </a:cubicBezTo>
                  <a:lnTo>
                    <a:pt x="0" y="3309"/>
                  </a:lnTo>
                  <a:lnTo>
                    <a:pt x="326" y="3484"/>
                  </a:lnTo>
                  <a:cubicBezTo>
                    <a:pt x="602" y="3635"/>
                    <a:pt x="903" y="3710"/>
                    <a:pt x="1229" y="3710"/>
                  </a:cubicBezTo>
                  <a:lnTo>
                    <a:pt x="1354" y="3710"/>
                  </a:lnTo>
                  <a:cubicBezTo>
                    <a:pt x="2206" y="3710"/>
                    <a:pt x="2883" y="4412"/>
                    <a:pt x="2883" y="5239"/>
                  </a:cubicBezTo>
                  <a:cubicBezTo>
                    <a:pt x="2883" y="5464"/>
                    <a:pt x="2933" y="5690"/>
                    <a:pt x="3008" y="5915"/>
                  </a:cubicBezTo>
                  <a:lnTo>
                    <a:pt x="3259" y="6642"/>
                  </a:lnTo>
                  <a:lnTo>
                    <a:pt x="3534" y="5915"/>
                  </a:lnTo>
                  <a:cubicBezTo>
                    <a:pt x="3609" y="5690"/>
                    <a:pt x="3660" y="5464"/>
                    <a:pt x="3660" y="5239"/>
                  </a:cubicBezTo>
                  <a:cubicBezTo>
                    <a:pt x="3660" y="4412"/>
                    <a:pt x="4336" y="3710"/>
                    <a:pt x="5188" y="3710"/>
                  </a:cubicBezTo>
                  <a:lnTo>
                    <a:pt x="5314" y="3710"/>
                  </a:lnTo>
                  <a:cubicBezTo>
                    <a:pt x="5640" y="3710"/>
                    <a:pt x="5940" y="3635"/>
                    <a:pt x="6216" y="3484"/>
                  </a:cubicBezTo>
                  <a:lnTo>
                    <a:pt x="6542" y="3309"/>
                  </a:lnTo>
                  <a:lnTo>
                    <a:pt x="6216" y="3133"/>
                  </a:lnTo>
                  <a:cubicBezTo>
                    <a:pt x="5940" y="2983"/>
                    <a:pt x="5640" y="2908"/>
                    <a:pt x="5314" y="2908"/>
                  </a:cubicBezTo>
                  <a:lnTo>
                    <a:pt x="5188" y="2908"/>
                  </a:lnTo>
                  <a:cubicBezTo>
                    <a:pt x="4336" y="2908"/>
                    <a:pt x="3660" y="2231"/>
                    <a:pt x="3660" y="1379"/>
                  </a:cubicBezTo>
                  <a:cubicBezTo>
                    <a:pt x="3660" y="1153"/>
                    <a:pt x="3609" y="928"/>
                    <a:pt x="3534" y="727"/>
                  </a:cubicBezTo>
                  <a:lnTo>
                    <a:pt x="325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2" name="Google Shape;582;p28"/>
          <p:cNvSpPr/>
          <p:nvPr/>
        </p:nvSpPr>
        <p:spPr>
          <a:xfrm>
            <a:off x="2038351" y="540124"/>
            <a:ext cx="213449" cy="216728"/>
          </a:xfrm>
          <a:custGeom>
            <a:rect b="b" l="l" r="r" t="t"/>
            <a:pathLst>
              <a:path extrusionOk="0" h="6643" w="6542">
                <a:moveTo>
                  <a:pt x="3259" y="0"/>
                </a:moveTo>
                <a:lnTo>
                  <a:pt x="3008" y="727"/>
                </a:lnTo>
                <a:cubicBezTo>
                  <a:pt x="2933" y="928"/>
                  <a:pt x="2883" y="1153"/>
                  <a:pt x="2883" y="1379"/>
                </a:cubicBezTo>
                <a:cubicBezTo>
                  <a:pt x="2883" y="2231"/>
                  <a:pt x="2206" y="2908"/>
                  <a:pt x="1354" y="2908"/>
                </a:cubicBezTo>
                <a:lnTo>
                  <a:pt x="1229" y="2908"/>
                </a:lnTo>
                <a:cubicBezTo>
                  <a:pt x="903" y="2908"/>
                  <a:pt x="602" y="2983"/>
                  <a:pt x="326" y="3133"/>
                </a:cubicBezTo>
                <a:lnTo>
                  <a:pt x="0" y="3309"/>
                </a:lnTo>
                <a:lnTo>
                  <a:pt x="326" y="3484"/>
                </a:lnTo>
                <a:cubicBezTo>
                  <a:pt x="602" y="3635"/>
                  <a:pt x="903" y="3710"/>
                  <a:pt x="1229" y="3710"/>
                </a:cubicBezTo>
                <a:lnTo>
                  <a:pt x="1354" y="3710"/>
                </a:lnTo>
                <a:cubicBezTo>
                  <a:pt x="2206" y="3710"/>
                  <a:pt x="2883" y="4412"/>
                  <a:pt x="2883" y="5239"/>
                </a:cubicBezTo>
                <a:cubicBezTo>
                  <a:pt x="2883" y="5464"/>
                  <a:pt x="2933" y="5690"/>
                  <a:pt x="3008" y="5915"/>
                </a:cubicBezTo>
                <a:lnTo>
                  <a:pt x="3259" y="6642"/>
                </a:lnTo>
                <a:lnTo>
                  <a:pt x="3534" y="5915"/>
                </a:lnTo>
                <a:cubicBezTo>
                  <a:pt x="3609" y="5690"/>
                  <a:pt x="3660" y="5464"/>
                  <a:pt x="3660" y="5239"/>
                </a:cubicBezTo>
                <a:cubicBezTo>
                  <a:pt x="3660" y="4412"/>
                  <a:pt x="4336" y="3710"/>
                  <a:pt x="5188" y="3710"/>
                </a:cubicBezTo>
                <a:lnTo>
                  <a:pt x="5314" y="3710"/>
                </a:lnTo>
                <a:cubicBezTo>
                  <a:pt x="5640" y="3710"/>
                  <a:pt x="5940" y="3635"/>
                  <a:pt x="6216" y="3484"/>
                </a:cubicBezTo>
                <a:lnTo>
                  <a:pt x="6542" y="3309"/>
                </a:lnTo>
                <a:lnTo>
                  <a:pt x="6216" y="3133"/>
                </a:lnTo>
                <a:cubicBezTo>
                  <a:pt x="5940" y="2983"/>
                  <a:pt x="5640" y="2908"/>
                  <a:pt x="5314" y="2908"/>
                </a:cubicBezTo>
                <a:lnTo>
                  <a:pt x="5188" y="2908"/>
                </a:lnTo>
                <a:cubicBezTo>
                  <a:pt x="4336" y="2908"/>
                  <a:pt x="3660" y="2231"/>
                  <a:pt x="3660" y="1379"/>
                </a:cubicBezTo>
                <a:cubicBezTo>
                  <a:pt x="3660" y="1153"/>
                  <a:pt x="3609" y="928"/>
                  <a:pt x="3534" y="727"/>
                </a:cubicBezTo>
                <a:lnTo>
                  <a:pt x="325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3" name="Google Shape;583;p28"/>
          <p:cNvGrpSpPr/>
          <p:nvPr/>
        </p:nvGrpSpPr>
        <p:grpSpPr>
          <a:xfrm>
            <a:off x="7678065" y="575298"/>
            <a:ext cx="877048" cy="998893"/>
            <a:chOff x="6302941" y="2712797"/>
            <a:chExt cx="1368891" cy="1565662"/>
          </a:xfrm>
        </p:grpSpPr>
        <p:grpSp>
          <p:nvGrpSpPr>
            <p:cNvPr id="584" name="Google Shape;584;p28"/>
            <p:cNvGrpSpPr/>
            <p:nvPr/>
          </p:nvGrpSpPr>
          <p:grpSpPr>
            <a:xfrm rot="552287">
              <a:off x="6407292" y="2796590"/>
              <a:ext cx="1160189" cy="1398078"/>
              <a:chOff x="6355200" y="2299075"/>
              <a:chExt cx="1029900" cy="1241074"/>
            </a:xfrm>
          </p:grpSpPr>
          <p:sp>
            <p:nvSpPr>
              <p:cNvPr id="585" name="Google Shape;585;p28"/>
              <p:cNvSpPr/>
              <p:nvPr/>
            </p:nvSpPr>
            <p:spPr>
              <a:xfrm>
                <a:off x="6449830" y="3002574"/>
                <a:ext cx="839957" cy="537575"/>
              </a:xfrm>
              <a:custGeom>
                <a:rect b="b" l="l" r="r" t="t"/>
                <a:pathLst>
                  <a:path extrusionOk="0" fill="none" h="19650" w="30703">
                    <a:moveTo>
                      <a:pt x="21780" y="0"/>
                    </a:moveTo>
                    <a:lnTo>
                      <a:pt x="15364" y="0"/>
                    </a:lnTo>
                    <a:lnTo>
                      <a:pt x="8948" y="0"/>
                    </a:lnTo>
                    <a:cubicBezTo>
                      <a:pt x="8948" y="0"/>
                      <a:pt x="0" y="6968"/>
                      <a:pt x="0" y="13484"/>
                    </a:cubicBezTo>
                    <a:cubicBezTo>
                      <a:pt x="0" y="13484"/>
                      <a:pt x="4462" y="19649"/>
                      <a:pt x="15364" y="19649"/>
                    </a:cubicBezTo>
                    <a:cubicBezTo>
                      <a:pt x="26266" y="19649"/>
                      <a:pt x="30702" y="13484"/>
                      <a:pt x="30702" y="13484"/>
                    </a:cubicBezTo>
                    <a:cubicBezTo>
                      <a:pt x="30702" y="6968"/>
                      <a:pt x="21780" y="0"/>
                      <a:pt x="21780" y="0"/>
                    </a:cubicBezTo>
                    <a:close/>
                  </a:path>
                </a:pathLst>
              </a:custGeom>
              <a:solidFill>
                <a:schemeClr val="dk1"/>
              </a:solidFill>
              <a:ln cap="rnd" cmpd="sng" w="19050">
                <a:solidFill>
                  <a:schemeClr val="dk2"/>
                </a:solidFill>
                <a:prstDash val="solid"/>
                <a:miter lim="250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28"/>
              <p:cNvSpPr/>
              <p:nvPr/>
            </p:nvSpPr>
            <p:spPr>
              <a:xfrm>
                <a:off x="6355200" y="2299075"/>
                <a:ext cx="1029900" cy="1029900"/>
              </a:xfrm>
              <a:custGeom>
                <a:rect b="b" l="l" r="r" t="t"/>
                <a:pathLst>
                  <a:path extrusionOk="0" h="37646" w="37646">
                    <a:moveTo>
                      <a:pt x="18823" y="1"/>
                    </a:moveTo>
                    <a:cubicBezTo>
                      <a:pt x="8422" y="1"/>
                      <a:pt x="1" y="8422"/>
                      <a:pt x="1" y="18823"/>
                    </a:cubicBezTo>
                    <a:cubicBezTo>
                      <a:pt x="1" y="29199"/>
                      <a:pt x="8422" y="37645"/>
                      <a:pt x="18823" y="37645"/>
                    </a:cubicBezTo>
                    <a:cubicBezTo>
                      <a:pt x="29224" y="37645"/>
                      <a:pt x="37645" y="29199"/>
                      <a:pt x="37645" y="18823"/>
                    </a:cubicBezTo>
                    <a:cubicBezTo>
                      <a:pt x="37645" y="8422"/>
                      <a:pt x="29224" y="1"/>
                      <a:pt x="18823"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28"/>
              <p:cNvSpPr/>
              <p:nvPr/>
            </p:nvSpPr>
            <p:spPr>
              <a:xfrm>
                <a:off x="6554034" y="3346760"/>
                <a:ext cx="628101" cy="126884"/>
              </a:xfrm>
              <a:custGeom>
                <a:rect b="b" l="l" r="r" t="t"/>
                <a:pathLst>
                  <a:path extrusionOk="0" fill="none" h="4638" w="22959">
                    <a:moveTo>
                      <a:pt x="1" y="1"/>
                    </a:moveTo>
                    <a:cubicBezTo>
                      <a:pt x="1" y="1"/>
                      <a:pt x="3334" y="4637"/>
                      <a:pt x="11555" y="4637"/>
                    </a:cubicBezTo>
                    <a:cubicBezTo>
                      <a:pt x="18748" y="4637"/>
                      <a:pt x="22207" y="1103"/>
                      <a:pt x="22958" y="201"/>
                    </a:cubicBezTo>
                  </a:path>
                </a:pathLst>
              </a:custGeom>
              <a:noFill/>
              <a:ln cap="rnd" cmpd="sng" w="19050">
                <a:solidFill>
                  <a:schemeClr val="dk2"/>
                </a:solidFill>
                <a:prstDash val="solid"/>
                <a:miter lim="250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28"/>
              <p:cNvSpPr/>
              <p:nvPr/>
            </p:nvSpPr>
            <p:spPr>
              <a:xfrm>
                <a:off x="6672656" y="2535636"/>
                <a:ext cx="200941" cy="203677"/>
              </a:xfrm>
              <a:custGeom>
                <a:rect b="b" l="l" r="r" t="t"/>
                <a:pathLst>
                  <a:path extrusionOk="0" h="7445" w="7345">
                    <a:moveTo>
                      <a:pt x="3660" y="0"/>
                    </a:moveTo>
                    <a:lnTo>
                      <a:pt x="3359" y="828"/>
                    </a:lnTo>
                    <a:cubicBezTo>
                      <a:pt x="3284" y="1053"/>
                      <a:pt x="3234" y="1304"/>
                      <a:pt x="3234" y="1554"/>
                    </a:cubicBezTo>
                    <a:cubicBezTo>
                      <a:pt x="3234" y="2507"/>
                      <a:pt x="2457" y="3284"/>
                      <a:pt x="1505" y="3284"/>
                    </a:cubicBezTo>
                    <a:lnTo>
                      <a:pt x="1354" y="3284"/>
                    </a:lnTo>
                    <a:cubicBezTo>
                      <a:pt x="1003" y="3284"/>
                      <a:pt x="652" y="3359"/>
                      <a:pt x="352" y="3534"/>
                    </a:cubicBezTo>
                    <a:lnTo>
                      <a:pt x="1" y="3735"/>
                    </a:lnTo>
                    <a:lnTo>
                      <a:pt x="352" y="3910"/>
                    </a:lnTo>
                    <a:cubicBezTo>
                      <a:pt x="652" y="4086"/>
                      <a:pt x="1003" y="4186"/>
                      <a:pt x="1354" y="4186"/>
                    </a:cubicBezTo>
                    <a:lnTo>
                      <a:pt x="1505" y="4186"/>
                    </a:lnTo>
                    <a:cubicBezTo>
                      <a:pt x="2457" y="4186"/>
                      <a:pt x="3234" y="4938"/>
                      <a:pt x="3234" y="5890"/>
                    </a:cubicBezTo>
                    <a:cubicBezTo>
                      <a:pt x="3234" y="6141"/>
                      <a:pt x="3284" y="6391"/>
                      <a:pt x="3359" y="6642"/>
                    </a:cubicBezTo>
                    <a:lnTo>
                      <a:pt x="3660" y="7444"/>
                    </a:lnTo>
                    <a:lnTo>
                      <a:pt x="3961" y="6642"/>
                    </a:lnTo>
                    <a:cubicBezTo>
                      <a:pt x="4036" y="6391"/>
                      <a:pt x="4086" y="6141"/>
                      <a:pt x="4086" y="5890"/>
                    </a:cubicBezTo>
                    <a:cubicBezTo>
                      <a:pt x="4086" y="4938"/>
                      <a:pt x="4863" y="4186"/>
                      <a:pt x="5815" y="4186"/>
                    </a:cubicBezTo>
                    <a:lnTo>
                      <a:pt x="5966" y="4186"/>
                    </a:lnTo>
                    <a:cubicBezTo>
                      <a:pt x="6317" y="4186"/>
                      <a:pt x="6667" y="4086"/>
                      <a:pt x="6968" y="3910"/>
                    </a:cubicBezTo>
                    <a:lnTo>
                      <a:pt x="7344" y="3735"/>
                    </a:lnTo>
                    <a:lnTo>
                      <a:pt x="6968" y="3534"/>
                    </a:lnTo>
                    <a:cubicBezTo>
                      <a:pt x="6667" y="3359"/>
                      <a:pt x="6317" y="3284"/>
                      <a:pt x="5966" y="3284"/>
                    </a:cubicBezTo>
                    <a:lnTo>
                      <a:pt x="5815" y="3284"/>
                    </a:lnTo>
                    <a:cubicBezTo>
                      <a:pt x="4863" y="3284"/>
                      <a:pt x="4086" y="2507"/>
                      <a:pt x="4086" y="1554"/>
                    </a:cubicBezTo>
                    <a:cubicBezTo>
                      <a:pt x="4086" y="1304"/>
                      <a:pt x="4036" y="1053"/>
                      <a:pt x="3961" y="828"/>
                    </a:cubicBezTo>
                    <a:lnTo>
                      <a:pt x="366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28"/>
              <p:cNvSpPr/>
              <p:nvPr/>
            </p:nvSpPr>
            <p:spPr>
              <a:xfrm>
                <a:off x="6473822" y="2637789"/>
                <a:ext cx="125516" cy="126884"/>
              </a:xfrm>
              <a:custGeom>
                <a:rect b="b" l="l" r="r" t="t"/>
                <a:pathLst>
                  <a:path extrusionOk="0" h="4638" w="4588">
                    <a:moveTo>
                      <a:pt x="2281" y="1"/>
                    </a:moveTo>
                    <a:lnTo>
                      <a:pt x="2106" y="502"/>
                    </a:lnTo>
                    <a:cubicBezTo>
                      <a:pt x="2056" y="652"/>
                      <a:pt x="2031" y="803"/>
                      <a:pt x="2031" y="953"/>
                    </a:cubicBezTo>
                    <a:cubicBezTo>
                      <a:pt x="2031" y="1555"/>
                      <a:pt x="1529" y="2031"/>
                      <a:pt x="953" y="2031"/>
                    </a:cubicBezTo>
                    <a:lnTo>
                      <a:pt x="853" y="2031"/>
                    </a:lnTo>
                    <a:cubicBezTo>
                      <a:pt x="627" y="2031"/>
                      <a:pt x="427" y="2081"/>
                      <a:pt x="226" y="2181"/>
                    </a:cubicBezTo>
                    <a:lnTo>
                      <a:pt x="1" y="2307"/>
                    </a:lnTo>
                    <a:lnTo>
                      <a:pt x="226" y="2432"/>
                    </a:lnTo>
                    <a:cubicBezTo>
                      <a:pt x="427" y="2532"/>
                      <a:pt x="627" y="2607"/>
                      <a:pt x="853" y="2607"/>
                    </a:cubicBezTo>
                    <a:lnTo>
                      <a:pt x="953" y="2607"/>
                    </a:lnTo>
                    <a:cubicBezTo>
                      <a:pt x="1529" y="2607"/>
                      <a:pt x="2031" y="3084"/>
                      <a:pt x="2031" y="3660"/>
                    </a:cubicBezTo>
                    <a:cubicBezTo>
                      <a:pt x="2031" y="3810"/>
                      <a:pt x="2056" y="3986"/>
                      <a:pt x="2106" y="4136"/>
                    </a:cubicBezTo>
                    <a:lnTo>
                      <a:pt x="2281" y="4637"/>
                    </a:lnTo>
                    <a:lnTo>
                      <a:pt x="2482" y="4136"/>
                    </a:lnTo>
                    <a:cubicBezTo>
                      <a:pt x="2532" y="3986"/>
                      <a:pt x="2557" y="3810"/>
                      <a:pt x="2557" y="3660"/>
                    </a:cubicBezTo>
                    <a:cubicBezTo>
                      <a:pt x="2557" y="3084"/>
                      <a:pt x="3033" y="2607"/>
                      <a:pt x="3635" y="2607"/>
                    </a:cubicBezTo>
                    <a:lnTo>
                      <a:pt x="3710" y="2607"/>
                    </a:lnTo>
                    <a:cubicBezTo>
                      <a:pt x="3935" y="2607"/>
                      <a:pt x="4161" y="2532"/>
                      <a:pt x="4362" y="2432"/>
                    </a:cubicBezTo>
                    <a:lnTo>
                      <a:pt x="4587" y="2307"/>
                    </a:lnTo>
                    <a:lnTo>
                      <a:pt x="4362" y="2181"/>
                    </a:lnTo>
                    <a:cubicBezTo>
                      <a:pt x="4161" y="2081"/>
                      <a:pt x="3935" y="2031"/>
                      <a:pt x="3710" y="2031"/>
                    </a:cubicBezTo>
                    <a:lnTo>
                      <a:pt x="3635" y="2031"/>
                    </a:lnTo>
                    <a:cubicBezTo>
                      <a:pt x="3033" y="2031"/>
                      <a:pt x="2557" y="1555"/>
                      <a:pt x="2557" y="953"/>
                    </a:cubicBezTo>
                    <a:cubicBezTo>
                      <a:pt x="2557" y="803"/>
                      <a:pt x="2532" y="652"/>
                      <a:pt x="2482" y="502"/>
                    </a:cubicBezTo>
                    <a:lnTo>
                      <a:pt x="228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28"/>
              <p:cNvSpPr/>
              <p:nvPr/>
            </p:nvSpPr>
            <p:spPr>
              <a:xfrm>
                <a:off x="6657582" y="2827732"/>
                <a:ext cx="112467" cy="113835"/>
              </a:xfrm>
              <a:custGeom>
                <a:rect b="b" l="l" r="r" t="t"/>
                <a:pathLst>
                  <a:path extrusionOk="0" h="4161" w="4111">
                    <a:moveTo>
                      <a:pt x="2056" y="0"/>
                    </a:moveTo>
                    <a:lnTo>
                      <a:pt x="1880" y="451"/>
                    </a:lnTo>
                    <a:cubicBezTo>
                      <a:pt x="1830" y="602"/>
                      <a:pt x="1805" y="727"/>
                      <a:pt x="1805" y="877"/>
                    </a:cubicBezTo>
                    <a:cubicBezTo>
                      <a:pt x="1805" y="1404"/>
                      <a:pt x="1379" y="1830"/>
                      <a:pt x="853" y="1830"/>
                    </a:cubicBezTo>
                    <a:lnTo>
                      <a:pt x="777" y="1830"/>
                    </a:lnTo>
                    <a:cubicBezTo>
                      <a:pt x="577" y="1830"/>
                      <a:pt x="376" y="1880"/>
                      <a:pt x="201" y="1980"/>
                    </a:cubicBezTo>
                    <a:lnTo>
                      <a:pt x="0" y="2080"/>
                    </a:lnTo>
                    <a:lnTo>
                      <a:pt x="201" y="2181"/>
                    </a:lnTo>
                    <a:cubicBezTo>
                      <a:pt x="376" y="2281"/>
                      <a:pt x="577" y="2331"/>
                      <a:pt x="777" y="2331"/>
                    </a:cubicBezTo>
                    <a:lnTo>
                      <a:pt x="853" y="2331"/>
                    </a:lnTo>
                    <a:cubicBezTo>
                      <a:pt x="1379" y="2331"/>
                      <a:pt x="1805" y="2757"/>
                      <a:pt x="1805" y="3283"/>
                    </a:cubicBezTo>
                    <a:cubicBezTo>
                      <a:pt x="1805" y="3434"/>
                      <a:pt x="1830" y="3559"/>
                      <a:pt x="1880" y="3709"/>
                    </a:cubicBezTo>
                    <a:lnTo>
                      <a:pt x="2056" y="4161"/>
                    </a:lnTo>
                    <a:lnTo>
                      <a:pt x="2231" y="3709"/>
                    </a:lnTo>
                    <a:cubicBezTo>
                      <a:pt x="2281" y="3559"/>
                      <a:pt x="2306" y="3434"/>
                      <a:pt x="2306" y="3283"/>
                    </a:cubicBezTo>
                    <a:cubicBezTo>
                      <a:pt x="2306" y="2757"/>
                      <a:pt x="2732" y="2331"/>
                      <a:pt x="3259" y="2331"/>
                    </a:cubicBezTo>
                    <a:lnTo>
                      <a:pt x="3334" y="2331"/>
                    </a:lnTo>
                    <a:cubicBezTo>
                      <a:pt x="3534" y="2331"/>
                      <a:pt x="3735" y="2281"/>
                      <a:pt x="3910" y="2181"/>
                    </a:cubicBezTo>
                    <a:lnTo>
                      <a:pt x="4111" y="2080"/>
                    </a:lnTo>
                    <a:lnTo>
                      <a:pt x="3910" y="1980"/>
                    </a:lnTo>
                    <a:cubicBezTo>
                      <a:pt x="3735" y="1880"/>
                      <a:pt x="3534" y="1830"/>
                      <a:pt x="3334" y="1830"/>
                    </a:cubicBezTo>
                    <a:lnTo>
                      <a:pt x="3259" y="1830"/>
                    </a:lnTo>
                    <a:cubicBezTo>
                      <a:pt x="2732" y="1830"/>
                      <a:pt x="2306" y="1404"/>
                      <a:pt x="2306" y="877"/>
                    </a:cubicBezTo>
                    <a:cubicBezTo>
                      <a:pt x="2306" y="727"/>
                      <a:pt x="2281" y="602"/>
                      <a:pt x="2231" y="451"/>
                    </a:cubicBezTo>
                    <a:lnTo>
                      <a:pt x="205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1" name="Google Shape;591;p28"/>
            <p:cNvGrpSpPr/>
            <p:nvPr/>
          </p:nvGrpSpPr>
          <p:grpSpPr>
            <a:xfrm>
              <a:off x="7007550" y="3264425"/>
              <a:ext cx="528175" cy="641600"/>
              <a:chOff x="7993050" y="3845250"/>
              <a:chExt cx="528175" cy="641600"/>
            </a:xfrm>
          </p:grpSpPr>
          <p:sp>
            <p:nvSpPr>
              <p:cNvPr id="592" name="Google Shape;592;p28"/>
              <p:cNvSpPr/>
              <p:nvPr/>
            </p:nvSpPr>
            <p:spPr>
              <a:xfrm>
                <a:off x="8426600" y="3980975"/>
                <a:ext cx="18175" cy="14450"/>
              </a:xfrm>
              <a:custGeom>
                <a:rect b="b" l="l" r="r" t="t"/>
                <a:pathLst>
                  <a:path extrusionOk="0" h="578" w="727">
                    <a:moveTo>
                      <a:pt x="351" y="1"/>
                    </a:moveTo>
                    <a:cubicBezTo>
                      <a:pt x="0" y="1"/>
                      <a:pt x="0" y="577"/>
                      <a:pt x="351" y="577"/>
                    </a:cubicBezTo>
                    <a:cubicBezTo>
                      <a:pt x="727" y="577"/>
                      <a:pt x="727" y="1"/>
                      <a:pt x="351" y="1"/>
                    </a:cubicBezTo>
                    <a:close/>
                  </a:path>
                </a:pathLst>
              </a:custGeom>
              <a:solidFill>
                <a:srgbClr val="121C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28"/>
              <p:cNvSpPr/>
              <p:nvPr/>
            </p:nvSpPr>
            <p:spPr>
              <a:xfrm>
                <a:off x="8391500" y="3976600"/>
                <a:ext cx="18200" cy="14425"/>
              </a:xfrm>
              <a:custGeom>
                <a:rect b="b" l="l" r="r" t="t"/>
                <a:pathLst>
                  <a:path extrusionOk="0" h="577" w="728">
                    <a:moveTo>
                      <a:pt x="352" y="0"/>
                    </a:moveTo>
                    <a:cubicBezTo>
                      <a:pt x="1" y="0"/>
                      <a:pt x="1" y="577"/>
                      <a:pt x="352" y="577"/>
                    </a:cubicBezTo>
                    <a:cubicBezTo>
                      <a:pt x="727" y="577"/>
                      <a:pt x="727" y="0"/>
                      <a:pt x="352" y="0"/>
                    </a:cubicBezTo>
                    <a:close/>
                  </a:path>
                </a:pathLst>
              </a:custGeom>
              <a:solidFill>
                <a:srgbClr val="121C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28"/>
              <p:cNvSpPr/>
              <p:nvPr/>
            </p:nvSpPr>
            <p:spPr>
              <a:xfrm>
                <a:off x="8494400" y="3959175"/>
                <a:ext cx="26825" cy="140125"/>
              </a:xfrm>
              <a:custGeom>
                <a:rect b="b" l="l" r="r" t="t"/>
                <a:pathLst>
                  <a:path extrusionOk="0" h="5605" w="1073">
                    <a:moveTo>
                      <a:pt x="576" y="1"/>
                    </a:moveTo>
                    <a:cubicBezTo>
                      <a:pt x="463" y="1"/>
                      <a:pt x="341" y="97"/>
                      <a:pt x="371" y="246"/>
                    </a:cubicBezTo>
                    <a:cubicBezTo>
                      <a:pt x="697" y="1950"/>
                      <a:pt x="571" y="3705"/>
                      <a:pt x="45" y="5359"/>
                    </a:cubicBezTo>
                    <a:cubicBezTo>
                      <a:pt x="0" y="5508"/>
                      <a:pt x="116" y="5604"/>
                      <a:pt x="232" y="5604"/>
                    </a:cubicBezTo>
                    <a:cubicBezTo>
                      <a:pt x="311" y="5604"/>
                      <a:pt x="391" y="5560"/>
                      <a:pt x="421" y="5459"/>
                    </a:cubicBezTo>
                    <a:cubicBezTo>
                      <a:pt x="972" y="3755"/>
                      <a:pt x="1073" y="1925"/>
                      <a:pt x="747" y="146"/>
                    </a:cubicBezTo>
                    <a:cubicBezTo>
                      <a:pt x="727" y="45"/>
                      <a:pt x="653" y="1"/>
                      <a:pt x="576" y="1"/>
                    </a:cubicBezTo>
                    <a:close/>
                  </a:path>
                </a:pathLst>
              </a:custGeom>
              <a:solidFill>
                <a:srgbClr val="121C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28"/>
              <p:cNvSpPr/>
              <p:nvPr/>
            </p:nvSpPr>
            <p:spPr>
              <a:xfrm>
                <a:off x="8499900" y="3940875"/>
                <a:ext cx="13175" cy="10675"/>
              </a:xfrm>
              <a:custGeom>
                <a:rect b="b" l="l" r="r" t="t"/>
                <a:pathLst>
                  <a:path extrusionOk="0" h="427" w="527">
                    <a:moveTo>
                      <a:pt x="201" y="1"/>
                    </a:moveTo>
                    <a:cubicBezTo>
                      <a:pt x="176" y="1"/>
                      <a:pt x="151" y="1"/>
                      <a:pt x="126" y="26"/>
                    </a:cubicBezTo>
                    <a:cubicBezTo>
                      <a:pt x="101" y="26"/>
                      <a:pt x="101" y="51"/>
                      <a:pt x="76" y="76"/>
                    </a:cubicBezTo>
                    <a:cubicBezTo>
                      <a:pt x="51" y="76"/>
                      <a:pt x="51" y="101"/>
                      <a:pt x="26" y="126"/>
                    </a:cubicBezTo>
                    <a:cubicBezTo>
                      <a:pt x="26" y="151"/>
                      <a:pt x="1" y="176"/>
                      <a:pt x="26" y="201"/>
                    </a:cubicBezTo>
                    <a:cubicBezTo>
                      <a:pt x="26" y="226"/>
                      <a:pt x="26" y="251"/>
                      <a:pt x="26" y="251"/>
                    </a:cubicBezTo>
                    <a:cubicBezTo>
                      <a:pt x="26" y="301"/>
                      <a:pt x="51" y="326"/>
                      <a:pt x="76" y="351"/>
                    </a:cubicBezTo>
                    <a:cubicBezTo>
                      <a:pt x="76" y="351"/>
                      <a:pt x="101" y="377"/>
                      <a:pt x="101" y="377"/>
                    </a:cubicBezTo>
                    <a:cubicBezTo>
                      <a:pt x="151" y="402"/>
                      <a:pt x="176" y="402"/>
                      <a:pt x="201" y="402"/>
                    </a:cubicBezTo>
                    <a:lnTo>
                      <a:pt x="326" y="427"/>
                    </a:lnTo>
                    <a:cubicBezTo>
                      <a:pt x="351" y="427"/>
                      <a:pt x="376" y="402"/>
                      <a:pt x="402" y="402"/>
                    </a:cubicBezTo>
                    <a:cubicBezTo>
                      <a:pt x="427" y="402"/>
                      <a:pt x="452" y="377"/>
                      <a:pt x="477" y="351"/>
                    </a:cubicBezTo>
                    <a:cubicBezTo>
                      <a:pt x="477" y="351"/>
                      <a:pt x="502" y="326"/>
                      <a:pt x="502" y="301"/>
                    </a:cubicBezTo>
                    <a:cubicBezTo>
                      <a:pt x="527" y="276"/>
                      <a:pt x="527" y="251"/>
                      <a:pt x="527" y="226"/>
                    </a:cubicBezTo>
                    <a:lnTo>
                      <a:pt x="527" y="176"/>
                    </a:lnTo>
                    <a:cubicBezTo>
                      <a:pt x="502" y="126"/>
                      <a:pt x="502" y="101"/>
                      <a:pt x="477" y="76"/>
                    </a:cubicBezTo>
                    <a:cubicBezTo>
                      <a:pt x="452" y="76"/>
                      <a:pt x="427" y="51"/>
                      <a:pt x="427" y="51"/>
                    </a:cubicBezTo>
                    <a:cubicBezTo>
                      <a:pt x="402" y="26"/>
                      <a:pt x="351" y="26"/>
                      <a:pt x="326" y="26"/>
                    </a:cubicBezTo>
                    <a:lnTo>
                      <a:pt x="201" y="1"/>
                    </a:lnTo>
                    <a:close/>
                  </a:path>
                </a:pathLst>
              </a:custGeom>
              <a:solidFill>
                <a:srgbClr val="121C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28"/>
              <p:cNvSpPr/>
              <p:nvPr/>
            </p:nvSpPr>
            <p:spPr>
              <a:xfrm>
                <a:off x="8492375" y="3897525"/>
                <a:ext cx="16325" cy="38775"/>
              </a:xfrm>
              <a:custGeom>
                <a:rect b="b" l="l" r="r" t="t"/>
                <a:pathLst>
                  <a:path extrusionOk="0" h="1551" w="653">
                    <a:moveTo>
                      <a:pt x="192" y="0"/>
                    </a:moveTo>
                    <a:cubicBezTo>
                      <a:pt x="178" y="0"/>
                      <a:pt x="164" y="2"/>
                      <a:pt x="151" y="5"/>
                    </a:cubicBezTo>
                    <a:cubicBezTo>
                      <a:pt x="51" y="55"/>
                      <a:pt x="1" y="156"/>
                      <a:pt x="26" y="256"/>
                    </a:cubicBezTo>
                    <a:cubicBezTo>
                      <a:pt x="101" y="632"/>
                      <a:pt x="176" y="1033"/>
                      <a:pt x="251" y="1409"/>
                    </a:cubicBezTo>
                    <a:cubicBezTo>
                      <a:pt x="271" y="1487"/>
                      <a:pt x="352" y="1550"/>
                      <a:pt x="434" y="1550"/>
                    </a:cubicBezTo>
                    <a:cubicBezTo>
                      <a:pt x="457" y="1550"/>
                      <a:pt x="480" y="1545"/>
                      <a:pt x="502" y="1534"/>
                    </a:cubicBezTo>
                    <a:cubicBezTo>
                      <a:pt x="602" y="1509"/>
                      <a:pt x="652" y="1409"/>
                      <a:pt x="627" y="1309"/>
                    </a:cubicBezTo>
                    <a:cubicBezTo>
                      <a:pt x="552" y="908"/>
                      <a:pt x="477" y="532"/>
                      <a:pt x="402" y="156"/>
                    </a:cubicBezTo>
                    <a:cubicBezTo>
                      <a:pt x="380" y="69"/>
                      <a:pt x="283" y="0"/>
                      <a:pt x="192" y="0"/>
                    </a:cubicBezTo>
                    <a:close/>
                  </a:path>
                </a:pathLst>
              </a:custGeom>
              <a:solidFill>
                <a:srgbClr val="121C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28"/>
              <p:cNvSpPr/>
              <p:nvPr/>
            </p:nvSpPr>
            <p:spPr>
              <a:xfrm>
                <a:off x="8472950" y="3845250"/>
                <a:ext cx="19450" cy="41900"/>
              </a:xfrm>
              <a:custGeom>
                <a:rect b="b" l="l" r="r" t="t"/>
                <a:pathLst>
                  <a:path extrusionOk="0" h="1676" w="778">
                    <a:moveTo>
                      <a:pt x="241" y="0"/>
                    </a:moveTo>
                    <a:cubicBezTo>
                      <a:pt x="220" y="0"/>
                      <a:pt x="198" y="5"/>
                      <a:pt x="176" y="16"/>
                    </a:cubicBezTo>
                    <a:cubicBezTo>
                      <a:pt x="76" y="41"/>
                      <a:pt x="1" y="141"/>
                      <a:pt x="26" y="242"/>
                    </a:cubicBezTo>
                    <a:cubicBezTo>
                      <a:pt x="151" y="668"/>
                      <a:pt x="251" y="1094"/>
                      <a:pt x="377" y="1520"/>
                    </a:cubicBezTo>
                    <a:cubicBezTo>
                      <a:pt x="399" y="1607"/>
                      <a:pt x="496" y="1675"/>
                      <a:pt x="587" y="1675"/>
                    </a:cubicBezTo>
                    <a:cubicBezTo>
                      <a:pt x="601" y="1675"/>
                      <a:pt x="614" y="1673"/>
                      <a:pt x="627" y="1670"/>
                    </a:cubicBezTo>
                    <a:cubicBezTo>
                      <a:pt x="728" y="1645"/>
                      <a:pt x="778" y="1520"/>
                      <a:pt x="753" y="1420"/>
                    </a:cubicBezTo>
                    <a:cubicBezTo>
                      <a:pt x="652" y="993"/>
                      <a:pt x="527" y="567"/>
                      <a:pt x="402" y="141"/>
                    </a:cubicBezTo>
                    <a:cubicBezTo>
                      <a:pt x="382" y="63"/>
                      <a:pt x="317" y="0"/>
                      <a:pt x="241" y="0"/>
                    </a:cubicBezTo>
                    <a:close/>
                  </a:path>
                </a:pathLst>
              </a:custGeom>
              <a:solidFill>
                <a:srgbClr val="121C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28"/>
              <p:cNvSpPr/>
              <p:nvPr/>
            </p:nvSpPr>
            <p:spPr>
              <a:xfrm>
                <a:off x="7993050" y="4460650"/>
                <a:ext cx="103250" cy="26200"/>
              </a:xfrm>
              <a:custGeom>
                <a:rect b="b" l="l" r="r" t="t"/>
                <a:pathLst>
                  <a:path extrusionOk="0" h="1048" w="4130">
                    <a:moveTo>
                      <a:pt x="3884" y="0"/>
                    </a:moveTo>
                    <a:cubicBezTo>
                      <a:pt x="3876" y="0"/>
                      <a:pt x="3868" y="1"/>
                      <a:pt x="3860" y="2"/>
                    </a:cubicBezTo>
                    <a:cubicBezTo>
                      <a:pt x="3308" y="27"/>
                      <a:pt x="2782" y="328"/>
                      <a:pt x="2231" y="453"/>
                    </a:cubicBezTo>
                    <a:cubicBezTo>
                      <a:pt x="1554" y="603"/>
                      <a:pt x="852" y="654"/>
                      <a:pt x="176" y="654"/>
                    </a:cubicBezTo>
                    <a:cubicBezTo>
                      <a:pt x="50" y="654"/>
                      <a:pt x="0" y="829"/>
                      <a:pt x="125" y="879"/>
                    </a:cubicBezTo>
                    <a:cubicBezTo>
                      <a:pt x="565" y="977"/>
                      <a:pt x="1114" y="1048"/>
                      <a:pt x="1674" y="1048"/>
                    </a:cubicBezTo>
                    <a:cubicBezTo>
                      <a:pt x="2553" y="1048"/>
                      <a:pt x="3459" y="873"/>
                      <a:pt x="4010" y="353"/>
                    </a:cubicBezTo>
                    <a:cubicBezTo>
                      <a:pt x="4130" y="233"/>
                      <a:pt x="4044" y="0"/>
                      <a:pt x="3884" y="0"/>
                    </a:cubicBezTo>
                    <a:close/>
                  </a:path>
                </a:pathLst>
              </a:custGeom>
              <a:solidFill>
                <a:srgbClr val="121C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28"/>
              <p:cNvSpPr/>
              <p:nvPr/>
            </p:nvSpPr>
            <p:spPr>
              <a:xfrm>
                <a:off x="8105825" y="4446900"/>
                <a:ext cx="19450" cy="15075"/>
              </a:xfrm>
              <a:custGeom>
                <a:rect b="b" l="l" r="r" t="t"/>
                <a:pathLst>
                  <a:path extrusionOk="0" h="603" w="778">
                    <a:moveTo>
                      <a:pt x="401" y="1"/>
                    </a:moveTo>
                    <a:cubicBezTo>
                      <a:pt x="0" y="1"/>
                      <a:pt x="0" y="602"/>
                      <a:pt x="401" y="602"/>
                    </a:cubicBezTo>
                    <a:cubicBezTo>
                      <a:pt x="777" y="602"/>
                      <a:pt x="777" y="1"/>
                      <a:pt x="401" y="1"/>
                    </a:cubicBezTo>
                    <a:close/>
                  </a:path>
                </a:pathLst>
              </a:custGeom>
              <a:solidFill>
                <a:srgbClr val="121C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pic>
        <p:nvPicPr>
          <p:cNvPr id="600" name="Google Shape;600;p28" title="Golems_RefSheet.png"/>
          <p:cNvPicPr preferRelativeResize="0"/>
          <p:nvPr/>
        </p:nvPicPr>
        <p:blipFill>
          <a:blip r:embed="rId3">
            <a:alphaModFix/>
          </a:blip>
          <a:stretch>
            <a:fillRect/>
          </a:stretch>
        </p:blipFill>
        <p:spPr>
          <a:xfrm>
            <a:off x="4972425" y="455775"/>
            <a:ext cx="2358550" cy="2352450"/>
          </a:xfrm>
          <a:prstGeom prst="rect">
            <a:avLst/>
          </a:prstGeom>
          <a:noFill/>
          <a:ln cap="flat" cmpd="sng" w="28575">
            <a:solidFill>
              <a:schemeClr val="dk2"/>
            </a:solidFill>
            <a:prstDash val="solid"/>
            <a:round/>
            <a:headEnd len="sm" w="sm" type="none"/>
            <a:tailEnd len="sm" w="sm" type="none"/>
          </a:ln>
        </p:spPr>
      </p:pic>
      <p:pic>
        <p:nvPicPr>
          <p:cNvPr id="601" name="Google Shape;601;p28" title="Elemental_UI (1).png"/>
          <p:cNvPicPr preferRelativeResize="0"/>
          <p:nvPr/>
        </p:nvPicPr>
        <p:blipFill rotWithShape="1">
          <a:blip r:embed="rId4">
            <a:alphaModFix/>
          </a:blip>
          <a:srcRect b="0" l="28256" r="25953" t="51026"/>
          <a:stretch/>
        </p:blipFill>
        <p:spPr>
          <a:xfrm>
            <a:off x="4824963" y="3226795"/>
            <a:ext cx="885386" cy="820280"/>
          </a:xfrm>
          <a:prstGeom prst="rect">
            <a:avLst/>
          </a:prstGeom>
          <a:noFill/>
          <a:ln>
            <a:noFill/>
          </a:ln>
        </p:spPr>
      </p:pic>
      <p:pic>
        <p:nvPicPr>
          <p:cNvPr id="602" name="Google Shape;602;p28" title="Elemental_UI (1).png"/>
          <p:cNvPicPr preferRelativeResize="0"/>
          <p:nvPr/>
        </p:nvPicPr>
        <p:blipFill rotWithShape="1">
          <a:blip r:embed="rId4">
            <a:alphaModFix/>
          </a:blip>
          <a:srcRect b="40359" l="0" r="54210" t="0"/>
          <a:stretch/>
        </p:blipFill>
        <p:spPr>
          <a:xfrm>
            <a:off x="3894831" y="3098150"/>
            <a:ext cx="885386" cy="998902"/>
          </a:xfrm>
          <a:prstGeom prst="rect">
            <a:avLst/>
          </a:prstGeom>
          <a:noFill/>
          <a:ln>
            <a:noFill/>
          </a:ln>
        </p:spPr>
      </p:pic>
      <p:pic>
        <p:nvPicPr>
          <p:cNvPr id="603" name="Google Shape;603;p28" title="Elemental_UI (1).png"/>
          <p:cNvPicPr preferRelativeResize="0"/>
          <p:nvPr/>
        </p:nvPicPr>
        <p:blipFill rotWithShape="1">
          <a:blip r:embed="rId4">
            <a:alphaModFix/>
          </a:blip>
          <a:srcRect b="46328" l="63679" r="0" t="0"/>
          <a:stretch/>
        </p:blipFill>
        <p:spPr>
          <a:xfrm>
            <a:off x="3192525" y="3148135"/>
            <a:ext cx="702305" cy="898939"/>
          </a:xfrm>
          <a:prstGeom prst="rect">
            <a:avLst/>
          </a:prstGeom>
          <a:noFill/>
          <a:ln>
            <a:noFill/>
          </a:ln>
        </p:spPr>
      </p:pic>
      <p:pic>
        <p:nvPicPr>
          <p:cNvPr id="604" name="Google Shape;604;p28" title="CrystalPickupFVX.gif"/>
          <p:cNvPicPr preferRelativeResize="0"/>
          <p:nvPr/>
        </p:nvPicPr>
        <p:blipFill>
          <a:blip r:embed="rId5">
            <a:alphaModFix/>
          </a:blip>
          <a:stretch>
            <a:fillRect/>
          </a:stretch>
        </p:blipFill>
        <p:spPr>
          <a:xfrm>
            <a:off x="5800105" y="3179834"/>
            <a:ext cx="2846444" cy="1157575"/>
          </a:xfrm>
          <a:prstGeom prst="rect">
            <a:avLst/>
          </a:prstGeom>
          <a:noFill/>
          <a:ln cap="flat" cmpd="sng" w="28575">
            <a:solidFill>
              <a:schemeClr val="dk2"/>
            </a:solidFill>
            <a:prstDash val="solid"/>
            <a:round/>
            <a:headEnd len="sm" w="sm" type="none"/>
            <a:tailEnd len="sm" w="sm" type="none"/>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8" name="Shape 608"/>
        <p:cNvGrpSpPr/>
        <p:nvPr/>
      </p:nvGrpSpPr>
      <p:grpSpPr>
        <a:xfrm>
          <a:off x="0" y="0"/>
          <a:ext cx="0" cy="0"/>
          <a:chOff x="0" y="0"/>
          <a:chExt cx="0" cy="0"/>
        </a:xfrm>
      </p:grpSpPr>
      <p:sp>
        <p:nvSpPr>
          <p:cNvPr id="609" name="Google Shape;609;p29"/>
          <p:cNvSpPr txBox="1"/>
          <p:nvPr>
            <p:ph idx="8"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Gameplay mockup</a:t>
            </a:r>
            <a:endParaRPr/>
          </a:p>
        </p:txBody>
      </p:sp>
      <p:sp>
        <p:nvSpPr>
          <p:cNvPr id="610" name="Google Shape;610;p29"/>
          <p:cNvSpPr/>
          <p:nvPr/>
        </p:nvSpPr>
        <p:spPr>
          <a:xfrm>
            <a:off x="790202" y="664692"/>
            <a:ext cx="287145" cy="291578"/>
          </a:xfrm>
          <a:custGeom>
            <a:rect b="b" l="l" r="r" t="t"/>
            <a:pathLst>
              <a:path extrusionOk="0" h="6643" w="6542">
                <a:moveTo>
                  <a:pt x="3259" y="0"/>
                </a:moveTo>
                <a:lnTo>
                  <a:pt x="3008" y="727"/>
                </a:lnTo>
                <a:cubicBezTo>
                  <a:pt x="2933" y="928"/>
                  <a:pt x="2883" y="1153"/>
                  <a:pt x="2883" y="1379"/>
                </a:cubicBezTo>
                <a:cubicBezTo>
                  <a:pt x="2883" y="2231"/>
                  <a:pt x="2206" y="2908"/>
                  <a:pt x="1354" y="2908"/>
                </a:cubicBezTo>
                <a:lnTo>
                  <a:pt x="1229" y="2908"/>
                </a:lnTo>
                <a:cubicBezTo>
                  <a:pt x="903" y="2908"/>
                  <a:pt x="602" y="2983"/>
                  <a:pt x="326" y="3133"/>
                </a:cubicBezTo>
                <a:lnTo>
                  <a:pt x="0" y="3309"/>
                </a:lnTo>
                <a:lnTo>
                  <a:pt x="326" y="3484"/>
                </a:lnTo>
                <a:cubicBezTo>
                  <a:pt x="602" y="3635"/>
                  <a:pt x="903" y="3710"/>
                  <a:pt x="1229" y="3710"/>
                </a:cubicBezTo>
                <a:lnTo>
                  <a:pt x="1354" y="3710"/>
                </a:lnTo>
                <a:cubicBezTo>
                  <a:pt x="2206" y="3710"/>
                  <a:pt x="2883" y="4412"/>
                  <a:pt x="2883" y="5239"/>
                </a:cubicBezTo>
                <a:cubicBezTo>
                  <a:pt x="2883" y="5464"/>
                  <a:pt x="2933" y="5690"/>
                  <a:pt x="3008" y="5915"/>
                </a:cubicBezTo>
                <a:lnTo>
                  <a:pt x="3259" y="6642"/>
                </a:lnTo>
                <a:lnTo>
                  <a:pt x="3534" y="5915"/>
                </a:lnTo>
                <a:cubicBezTo>
                  <a:pt x="3609" y="5690"/>
                  <a:pt x="3660" y="5464"/>
                  <a:pt x="3660" y="5239"/>
                </a:cubicBezTo>
                <a:cubicBezTo>
                  <a:pt x="3660" y="4412"/>
                  <a:pt x="4336" y="3710"/>
                  <a:pt x="5188" y="3710"/>
                </a:cubicBezTo>
                <a:lnTo>
                  <a:pt x="5314" y="3710"/>
                </a:lnTo>
                <a:cubicBezTo>
                  <a:pt x="5640" y="3710"/>
                  <a:pt x="5940" y="3635"/>
                  <a:pt x="6216" y="3484"/>
                </a:cubicBezTo>
                <a:lnTo>
                  <a:pt x="6542" y="3309"/>
                </a:lnTo>
                <a:lnTo>
                  <a:pt x="6216" y="3133"/>
                </a:lnTo>
                <a:cubicBezTo>
                  <a:pt x="5940" y="2983"/>
                  <a:pt x="5640" y="2908"/>
                  <a:pt x="5314" y="2908"/>
                </a:cubicBezTo>
                <a:lnTo>
                  <a:pt x="5188" y="2908"/>
                </a:lnTo>
                <a:cubicBezTo>
                  <a:pt x="4336" y="2908"/>
                  <a:pt x="3660" y="2231"/>
                  <a:pt x="3660" y="1379"/>
                </a:cubicBezTo>
                <a:cubicBezTo>
                  <a:pt x="3660" y="1153"/>
                  <a:pt x="3609" y="928"/>
                  <a:pt x="3534" y="727"/>
                </a:cubicBezTo>
                <a:lnTo>
                  <a:pt x="325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11" name="Google Shape;611;p29" title="UI_10_F.PNG"/>
          <p:cNvPicPr preferRelativeResize="0"/>
          <p:nvPr/>
        </p:nvPicPr>
        <p:blipFill rotWithShape="1">
          <a:blip r:embed="rId3">
            <a:alphaModFix/>
          </a:blip>
          <a:srcRect b="1314" l="0" r="0" t="1304"/>
          <a:stretch/>
        </p:blipFill>
        <p:spPr>
          <a:xfrm>
            <a:off x="559050" y="1651975"/>
            <a:ext cx="4333174" cy="2213250"/>
          </a:xfrm>
          <a:prstGeom prst="rect">
            <a:avLst/>
          </a:prstGeom>
          <a:noFill/>
          <a:ln cap="flat" cmpd="sng" w="28575">
            <a:solidFill>
              <a:schemeClr val="dk2"/>
            </a:solidFill>
            <a:prstDash val="solid"/>
            <a:round/>
            <a:headEnd len="sm" w="sm" type="none"/>
            <a:tailEnd len="sm" w="sm" type="none"/>
          </a:ln>
        </p:spPr>
      </p:pic>
      <p:pic>
        <p:nvPicPr>
          <p:cNvPr id="612" name="Google Shape;612;p29" title="Demo.gif"/>
          <p:cNvPicPr preferRelativeResize="0"/>
          <p:nvPr/>
        </p:nvPicPr>
        <p:blipFill>
          <a:blip r:embed="rId4">
            <a:alphaModFix/>
          </a:blip>
          <a:stretch>
            <a:fillRect/>
          </a:stretch>
        </p:blipFill>
        <p:spPr>
          <a:xfrm>
            <a:off x="5054798" y="1198200"/>
            <a:ext cx="3039400" cy="2972600"/>
          </a:xfrm>
          <a:prstGeom prst="rect">
            <a:avLst/>
          </a:prstGeom>
          <a:noFill/>
          <a:ln cap="flat" cmpd="sng" w="28575">
            <a:solidFill>
              <a:schemeClr val="dk2"/>
            </a:solidFill>
            <a:prstDash val="solid"/>
            <a:round/>
            <a:headEnd len="sm" w="sm" type="none"/>
            <a:tailEnd len="sm" w="sm" type="none"/>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6" name="Shape 616"/>
        <p:cNvGrpSpPr/>
        <p:nvPr/>
      </p:nvGrpSpPr>
      <p:grpSpPr>
        <a:xfrm>
          <a:off x="0" y="0"/>
          <a:ext cx="0" cy="0"/>
          <a:chOff x="0" y="0"/>
          <a:chExt cx="0" cy="0"/>
        </a:xfrm>
      </p:grpSpPr>
      <p:sp>
        <p:nvSpPr>
          <p:cNvPr id="617" name="Google Shape;617;p30"/>
          <p:cNvSpPr txBox="1"/>
          <p:nvPr>
            <p:ph idx="8"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Environment Greybox</a:t>
            </a:r>
            <a:endParaRPr/>
          </a:p>
        </p:txBody>
      </p:sp>
      <p:pic>
        <p:nvPicPr>
          <p:cNvPr id="618" name="Google Shape;618;p30"/>
          <p:cNvPicPr preferRelativeResize="0"/>
          <p:nvPr/>
        </p:nvPicPr>
        <p:blipFill>
          <a:blip r:embed="rId3">
            <a:alphaModFix/>
          </a:blip>
          <a:stretch>
            <a:fillRect/>
          </a:stretch>
        </p:blipFill>
        <p:spPr>
          <a:xfrm>
            <a:off x="1540062" y="1017726"/>
            <a:ext cx="6063868" cy="3410625"/>
          </a:xfrm>
          <a:prstGeom prst="rect">
            <a:avLst/>
          </a:prstGeom>
          <a:noFill/>
          <a:ln cap="flat" cmpd="sng" w="28575">
            <a:solidFill>
              <a:schemeClr val="dk2"/>
            </a:solidFill>
            <a:prstDash val="solid"/>
            <a:round/>
            <a:headEnd len="sm" w="sm" type="none"/>
            <a:tailEnd len="sm" w="sm" type="none"/>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2" name="Shape 622"/>
        <p:cNvGrpSpPr/>
        <p:nvPr/>
      </p:nvGrpSpPr>
      <p:grpSpPr>
        <a:xfrm>
          <a:off x="0" y="0"/>
          <a:ext cx="0" cy="0"/>
          <a:chOff x="0" y="0"/>
          <a:chExt cx="0" cy="0"/>
        </a:xfrm>
      </p:grpSpPr>
      <p:sp>
        <p:nvSpPr>
          <p:cNvPr id="623" name="Google Shape;623;p31"/>
          <p:cNvSpPr txBox="1"/>
          <p:nvPr>
            <p:ph idx="8"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Character/Enemy Blockout</a:t>
            </a:r>
            <a:endParaRPr/>
          </a:p>
        </p:txBody>
      </p:sp>
      <p:pic>
        <p:nvPicPr>
          <p:cNvPr id="624" name="Google Shape;624;p31"/>
          <p:cNvPicPr preferRelativeResize="0"/>
          <p:nvPr/>
        </p:nvPicPr>
        <p:blipFill rotWithShape="1">
          <a:blip r:embed="rId3">
            <a:alphaModFix/>
          </a:blip>
          <a:srcRect b="0" l="30322" r="32577" t="0"/>
          <a:stretch/>
        </p:blipFill>
        <p:spPr>
          <a:xfrm>
            <a:off x="7296425" y="1441050"/>
            <a:ext cx="602100" cy="2389574"/>
          </a:xfrm>
          <a:prstGeom prst="rect">
            <a:avLst/>
          </a:prstGeom>
          <a:noFill/>
          <a:ln cap="flat" cmpd="sng" w="28575">
            <a:solidFill>
              <a:schemeClr val="dk2"/>
            </a:solidFill>
            <a:prstDash val="solid"/>
            <a:round/>
            <a:headEnd len="sm" w="sm" type="none"/>
            <a:tailEnd len="sm" w="sm" type="none"/>
          </a:ln>
        </p:spPr>
      </p:pic>
      <p:pic>
        <p:nvPicPr>
          <p:cNvPr id="625" name="Google Shape;625;p31"/>
          <p:cNvPicPr preferRelativeResize="0"/>
          <p:nvPr/>
        </p:nvPicPr>
        <p:blipFill>
          <a:blip r:embed="rId4">
            <a:alphaModFix/>
          </a:blip>
          <a:stretch>
            <a:fillRect/>
          </a:stretch>
        </p:blipFill>
        <p:spPr>
          <a:xfrm>
            <a:off x="944775" y="1254050"/>
            <a:ext cx="2925001" cy="2164775"/>
          </a:xfrm>
          <a:prstGeom prst="rect">
            <a:avLst/>
          </a:prstGeom>
          <a:noFill/>
          <a:ln cap="flat" cmpd="sng" w="28575">
            <a:solidFill>
              <a:schemeClr val="dk2"/>
            </a:solidFill>
            <a:prstDash val="solid"/>
            <a:round/>
            <a:headEnd len="sm" w="sm" type="none"/>
            <a:tailEnd len="sm" w="sm" type="none"/>
          </a:ln>
        </p:spPr>
      </p:pic>
      <p:pic>
        <p:nvPicPr>
          <p:cNvPr id="626" name="Google Shape;626;p31"/>
          <p:cNvPicPr preferRelativeResize="0"/>
          <p:nvPr/>
        </p:nvPicPr>
        <p:blipFill>
          <a:blip r:embed="rId5">
            <a:alphaModFix/>
          </a:blip>
          <a:stretch>
            <a:fillRect/>
          </a:stretch>
        </p:blipFill>
        <p:spPr>
          <a:xfrm>
            <a:off x="4227150" y="2239575"/>
            <a:ext cx="2594826" cy="2211826"/>
          </a:xfrm>
          <a:prstGeom prst="rect">
            <a:avLst/>
          </a:prstGeom>
          <a:noFill/>
          <a:ln cap="flat" cmpd="sng" w="28575">
            <a:solidFill>
              <a:schemeClr val="dk2"/>
            </a:solidFill>
            <a:prstDash val="solid"/>
            <a:round/>
            <a:headEnd len="sm" w="sm" type="none"/>
            <a:tailEnd len="sm" w="sm" type="none"/>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0" name="Shape 630"/>
        <p:cNvGrpSpPr/>
        <p:nvPr/>
      </p:nvGrpSpPr>
      <p:grpSpPr>
        <a:xfrm>
          <a:off x="0" y="0"/>
          <a:ext cx="0" cy="0"/>
          <a:chOff x="0" y="0"/>
          <a:chExt cx="0" cy="0"/>
        </a:xfrm>
      </p:grpSpPr>
      <p:sp>
        <p:nvSpPr>
          <p:cNvPr id="631" name="Google Shape;631;p32"/>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Lore</a:t>
            </a:r>
            <a:endParaRPr/>
          </a:p>
        </p:txBody>
      </p:sp>
      <p:sp>
        <p:nvSpPr>
          <p:cNvPr id="632" name="Google Shape;632;p32"/>
          <p:cNvSpPr txBox="1"/>
          <p:nvPr>
            <p:ph idx="6" type="subTitle"/>
          </p:nvPr>
        </p:nvSpPr>
        <p:spPr>
          <a:xfrm>
            <a:off x="876900" y="2176475"/>
            <a:ext cx="7547100" cy="80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100"/>
              <a:t>The warlock, Wey, was a part of a high esteem guild of </a:t>
            </a:r>
            <a:r>
              <a:rPr lang="en" sz="1100"/>
              <a:t>warlock</a:t>
            </a:r>
            <a:r>
              <a:rPr lang="en" sz="1100"/>
              <a:t>, teaching them the ways of magic to fight through </a:t>
            </a:r>
            <a:r>
              <a:rPr lang="en" sz="1100"/>
              <a:t>dungeons</a:t>
            </a:r>
            <a:r>
              <a:rPr lang="en" sz="1100"/>
              <a:t> to find fortune. Wey once taught a highly esteemed prodigy, Astroth. Astroth was power hungry, going beyond the teachings of Wey, and even able to clear a dangerous dungeons by himself. Through these adventures, he discovered the Elemental Catalyst. </a:t>
            </a:r>
            <a:endParaRPr sz="1100"/>
          </a:p>
          <a:p>
            <a:pPr indent="0" lvl="0" marL="0" rtl="0" algn="ctr">
              <a:spcBef>
                <a:spcPts val="0"/>
              </a:spcBef>
              <a:spcAft>
                <a:spcPts val="0"/>
              </a:spcAft>
              <a:buNone/>
            </a:pPr>
            <a:r>
              <a:t/>
            </a:r>
            <a:endParaRPr sz="1100"/>
          </a:p>
          <a:p>
            <a:pPr indent="0" lvl="0" marL="0" rtl="0" algn="ctr">
              <a:spcBef>
                <a:spcPts val="0"/>
              </a:spcBef>
              <a:spcAft>
                <a:spcPts val="0"/>
              </a:spcAft>
              <a:buNone/>
            </a:pPr>
            <a:r>
              <a:t/>
            </a:r>
            <a:endParaRPr sz="1100"/>
          </a:p>
          <a:p>
            <a:pPr indent="0" lvl="0" marL="0" rtl="0" algn="ctr">
              <a:spcBef>
                <a:spcPts val="0"/>
              </a:spcBef>
              <a:spcAft>
                <a:spcPts val="0"/>
              </a:spcAft>
              <a:buNone/>
            </a:pPr>
            <a:r>
              <a:t/>
            </a:r>
            <a:endParaRPr sz="1100"/>
          </a:p>
          <a:p>
            <a:pPr indent="0" lvl="0" marL="0" rtl="0" algn="ctr">
              <a:spcBef>
                <a:spcPts val="0"/>
              </a:spcBef>
              <a:spcAft>
                <a:spcPts val="0"/>
              </a:spcAft>
              <a:buNone/>
            </a:pPr>
            <a:r>
              <a:rPr lang="en" sz="1100"/>
              <a:t>Astroth took the elemental catalyst, able to create any elemental being or weapon, only limited by imagination. So Astroth attacked all guild members, to seek more power from them, leaving only his former </a:t>
            </a:r>
            <a:r>
              <a:rPr lang="en" sz="1100"/>
              <a:t>teacher left</a:t>
            </a:r>
            <a:r>
              <a:rPr lang="en" sz="1100"/>
              <a:t>. Astroth seeks to defeat Wey so he may rule unopposed. Wey must hold their own against the endless hoard of Astroth’s creatures created from the catalyst.</a:t>
            </a:r>
            <a:endParaRPr sz="1100"/>
          </a:p>
          <a:p>
            <a:pPr indent="0" lvl="0" marL="0" rtl="0" algn="ctr">
              <a:spcBef>
                <a:spcPts val="0"/>
              </a:spcBef>
              <a:spcAft>
                <a:spcPts val="0"/>
              </a:spcAft>
              <a:buNone/>
            </a:pPr>
            <a:r>
              <a:t/>
            </a:r>
            <a:endParaRPr sz="1100"/>
          </a:p>
          <a:p>
            <a:pPr indent="0" lvl="0" marL="0" rtl="0" algn="ctr">
              <a:spcBef>
                <a:spcPts val="0"/>
              </a:spcBef>
              <a:spcAft>
                <a:spcPts val="0"/>
              </a:spcAft>
              <a:buNone/>
            </a:pPr>
            <a:r>
              <a:t/>
            </a:r>
            <a:endParaRPr sz="1100"/>
          </a:p>
          <a:p>
            <a:pPr indent="0" lvl="0" marL="0" rtl="0" algn="ctr">
              <a:spcBef>
                <a:spcPts val="0"/>
              </a:spcBef>
              <a:spcAft>
                <a:spcPts val="0"/>
              </a:spcAft>
              <a:buNone/>
            </a:pPr>
            <a:r>
              <a:t/>
            </a:r>
            <a:endParaRPr sz="1100"/>
          </a:p>
          <a:p>
            <a:pPr indent="0" lvl="0" marL="0" rtl="0" algn="ctr">
              <a:spcBef>
                <a:spcPts val="0"/>
              </a:spcBef>
              <a:spcAft>
                <a:spcPts val="0"/>
              </a:spcAft>
              <a:buNone/>
            </a:pPr>
            <a:r>
              <a:rPr lang="en" sz="1100"/>
              <a:t>Wey finds themself in the ruins of their own guild hall, now with nothing else left to lose. They ready themself for their last fight against the horde of elemental golems, determined to fight until his last breath.</a:t>
            </a:r>
            <a:endParaRPr sz="1000"/>
          </a:p>
        </p:txBody>
      </p:sp>
      <p:pic>
        <p:nvPicPr>
          <p:cNvPr id="633" name="Google Shape;633;p32"/>
          <p:cNvPicPr preferRelativeResize="0"/>
          <p:nvPr/>
        </p:nvPicPr>
        <p:blipFill rotWithShape="1">
          <a:blip r:embed="rId3">
            <a:alphaModFix/>
          </a:blip>
          <a:srcRect b="5603" l="33554" r="31496" t="13062"/>
          <a:stretch/>
        </p:blipFill>
        <p:spPr>
          <a:xfrm rot="5400000">
            <a:off x="4034050" y="2274997"/>
            <a:ext cx="1075900" cy="444880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7" name="Shape 637"/>
        <p:cNvGrpSpPr/>
        <p:nvPr/>
      </p:nvGrpSpPr>
      <p:grpSpPr>
        <a:xfrm>
          <a:off x="0" y="0"/>
          <a:ext cx="0" cy="0"/>
          <a:chOff x="0" y="0"/>
          <a:chExt cx="0" cy="0"/>
        </a:xfrm>
      </p:grpSpPr>
      <p:sp>
        <p:nvSpPr>
          <p:cNvPr id="638" name="Google Shape;638;p33"/>
          <p:cNvSpPr txBox="1"/>
          <p:nvPr>
            <p:ph type="title"/>
          </p:nvPr>
        </p:nvSpPr>
        <p:spPr>
          <a:xfrm>
            <a:off x="2153850" y="1012700"/>
            <a:ext cx="48363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Risk </a:t>
            </a:r>
            <a:r>
              <a:rPr lang="en"/>
              <a:t>analysis</a:t>
            </a:r>
            <a:r>
              <a:rPr lang="en"/>
              <a:t> and stretch goals</a:t>
            </a:r>
            <a:endParaRPr/>
          </a:p>
        </p:txBody>
      </p:sp>
      <p:sp>
        <p:nvSpPr>
          <p:cNvPr id="639" name="Google Shape;639;p33"/>
          <p:cNvSpPr txBox="1"/>
          <p:nvPr>
            <p:ph idx="1" type="subTitle"/>
          </p:nvPr>
        </p:nvSpPr>
        <p:spPr>
          <a:xfrm>
            <a:off x="1175000" y="2977825"/>
            <a:ext cx="6702900" cy="130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Most of the risk comes from overscoping the design of different attacks, mainly the Forbidden Magic Attack. Stretch goals include:</a:t>
            </a:r>
            <a:endParaRPr/>
          </a:p>
          <a:p>
            <a:pPr indent="0" lvl="0" marL="0" rtl="0" algn="l">
              <a:spcBef>
                <a:spcPts val="0"/>
              </a:spcBef>
              <a:spcAft>
                <a:spcPts val="0"/>
              </a:spcAft>
              <a:buNone/>
            </a:pPr>
            <a:r>
              <a:t/>
            </a:r>
            <a:endParaRPr/>
          </a:p>
          <a:p>
            <a:pPr indent="-330200" lvl="0" marL="457200" rtl="0" algn="l">
              <a:spcBef>
                <a:spcPts val="0"/>
              </a:spcBef>
              <a:spcAft>
                <a:spcPts val="0"/>
              </a:spcAft>
              <a:buClr>
                <a:schemeClr val="dk1"/>
              </a:buClr>
              <a:buSzPts val="1600"/>
              <a:buFont typeface="Assistant"/>
              <a:buChar char="●"/>
            </a:pPr>
            <a:r>
              <a:rPr lang="en"/>
              <a:t>Adding different effects to the different Special attacks</a:t>
            </a:r>
            <a:endParaRPr/>
          </a:p>
          <a:p>
            <a:pPr indent="0" lvl="0" marL="457200" rtl="0" algn="l">
              <a:spcBef>
                <a:spcPts val="0"/>
              </a:spcBef>
              <a:spcAft>
                <a:spcPts val="0"/>
              </a:spcAft>
              <a:buNone/>
            </a:pPr>
            <a:r>
              <a:t/>
            </a:r>
            <a:endParaRPr/>
          </a:p>
          <a:p>
            <a:pPr indent="-330200" lvl="0" marL="457200" rtl="0" algn="l">
              <a:spcBef>
                <a:spcPts val="0"/>
              </a:spcBef>
              <a:spcAft>
                <a:spcPts val="0"/>
              </a:spcAft>
              <a:buClr>
                <a:schemeClr val="dk1"/>
              </a:buClr>
              <a:buSzPts val="1600"/>
              <a:buFont typeface="Assistant"/>
              <a:buChar char="●"/>
            </a:pPr>
            <a:r>
              <a:rPr lang="en"/>
              <a:t>Making a custom animation and Visual Effect for the Forbidden Magic Attack</a:t>
            </a:r>
            <a:endParaRPr/>
          </a:p>
          <a:p>
            <a:pPr indent="0" lvl="0" marL="457200" rtl="0" algn="l">
              <a:spcBef>
                <a:spcPts val="0"/>
              </a:spcBef>
              <a:spcAft>
                <a:spcPts val="0"/>
              </a:spcAft>
              <a:buNone/>
            </a:pPr>
            <a:r>
              <a:t/>
            </a:r>
            <a:endParaRPr/>
          </a:p>
          <a:p>
            <a:pPr indent="-330200" lvl="0" marL="457200" rtl="0" algn="l">
              <a:spcBef>
                <a:spcPts val="0"/>
              </a:spcBef>
              <a:spcAft>
                <a:spcPts val="0"/>
              </a:spcAft>
              <a:buClr>
                <a:schemeClr val="dk1"/>
              </a:buClr>
              <a:buSzPts val="1600"/>
              <a:buFont typeface="Assistant"/>
              <a:buChar char="●"/>
            </a:pPr>
            <a:r>
              <a:rPr lang="en"/>
              <a:t>Creating multiple aesthetic animations for the Wizard and the Golems </a:t>
            </a:r>
            <a:endParaRPr/>
          </a:p>
          <a:p>
            <a:pPr indent="0" lvl="0" marL="0" rtl="0" algn="ctr">
              <a:spcBef>
                <a:spcPts val="0"/>
              </a:spcBef>
              <a:spcAft>
                <a:spcPts val="0"/>
              </a:spcAft>
              <a:buNone/>
            </a:pPr>
            <a:r>
              <a:t/>
            </a:r>
            <a:endParaRPr/>
          </a:p>
        </p:txBody>
      </p:sp>
      <p:sp>
        <p:nvSpPr>
          <p:cNvPr id="640" name="Google Shape;640;p33"/>
          <p:cNvSpPr/>
          <p:nvPr/>
        </p:nvSpPr>
        <p:spPr>
          <a:xfrm>
            <a:off x="7176576" y="1177799"/>
            <a:ext cx="213449" cy="216728"/>
          </a:xfrm>
          <a:custGeom>
            <a:rect b="b" l="l" r="r" t="t"/>
            <a:pathLst>
              <a:path extrusionOk="0" h="6643" w="6542">
                <a:moveTo>
                  <a:pt x="3259" y="0"/>
                </a:moveTo>
                <a:lnTo>
                  <a:pt x="3008" y="727"/>
                </a:lnTo>
                <a:cubicBezTo>
                  <a:pt x="2933" y="928"/>
                  <a:pt x="2883" y="1153"/>
                  <a:pt x="2883" y="1379"/>
                </a:cubicBezTo>
                <a:cubicBezTo>
                  <a:pt x="2883" y="2231"/>
                  <a:pt x="2206" y="2908"/>
                  <a:pt x="1354" y="2908"/>
                </a:cubicBezTo>
                <a:lnTo>
                  <a:pt x="1229" y="2908"/>
                </a:lnTo>
                <a:cubicBezTo>
                  <a:pt x="903" y="2908"/>
                  <a:pt x="602" y="2983"/>
                  <a:pt x="326" y="3133"/>
                </a:cubicBezTo>
                <a:lnTo>
                  <a:pt x="0" y="3309"/>
                </a:lnTo>
                <a:lnTo>
                  <a:pt x="326" y="3484"/>
                </a:lnTo>
                <a:cubicBezTo>
                  <a:pt x="602" y="3635"/>
                  <a:pt x="903" y="3710"/>
                  <a:pt x="1229" y="3710"/>
                </a:cubicBezTo>
                <a:lnTo>
                  <a:pt x="1354" y="3710"/>
                </a:lnTo>
                <a:cubicBezTo>
                  <a:pt x="2206" y="3710"/>
                  <a:pt x="2883" y="4412"/>
                  <a:pt x="2883" y="5239"/>
                </a:cubicBezTo>
                <a:cubicBezTo>
                  <a:pt x="2883" y="5464"/>
                  <a:pt x="2933" y="5690"/>
                  <a:pt x="3008" y="5915"/>
                </a:cubicBezTo>
                <a:lnTo>
                  <a:pt x="3259" y="6642"/>
                </a:lnTo>
                <a:lnTo>
                  <a:pt x="3534" y="5915"/>
                </a:lnTo>
                <a:cubicBezTo>
                  <a:pt x="3609" y="5690"/>
                  <a:pt x="3660" y="5464"/>
                  <a:pt x="3660" y="5239"/>
                </a:cubicBezTo>
                <a:cubicBezTo>
                  <a:pt x="3660" y="4412"/>
                  <a:pt x="4336" y="3710"/>
                  <a:pt x="5188" y="3710"/>
                </a:cubicBezTo>
                <a:lnTo>
                  <a:pt x="5314" y="3710"/>
                </a:lnTo>
                <a:cubicBezTo>
                  <a:pt x="5640" y="3710"/>
                  <a:pt x="5940" y="3635"/>
                  <a:pt x="6216" y="3484"/>
                </a:cubicBezTo>
                <a:lnTo>
                  <a:pt x="6542" y="3309"/>
                </a:lnTo>
                <a:lnTo>
                  <a:pt x="6216" y="3133"/>
                </a:lnTo>
                <a:cubicBezTo>
                  <a:pt x="5940" y="2983"/>
                  <a:pt x="5640" y="2908"/>
                  <a:pt x="5314" y="2908"/>
                </a:cubicBezTo>
                <a:lnTo>
                  <a:pt x="5188" y="2908"/>
                </a:lnTo>
                <a:cubicBezTo>
                  <a:pt x="4336" y="2908"/>
                  <a:pt x="3660" y="2231"/>
                  <a:pt x="3660" y="1379"/>
                </a:cubicBezTo>
                <a:cubicBezTo>
                  <a:pt x="3660" y="1153"/>
                  <a:pt x="3609" y="928"/>
                  <a:pt x="3534" y="727"/>
                </a:cubicBezTo>
                <a:lnTo>
                  <a:pt x="325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4" name="Shape 644"/>
        <p:cNvGrpSpPr/>
        <p:nvPr/>
      </p:nvGrpSpPr>
      <p:grpSpPr>
        <a:xfrm>
          <a:off x="0" y="0"/>
          <a:ext cx="0" cy="0"/>
          <a:chOff x="0" y="0"/>
          <a:chExt cx="0" cy="0"/>
        </a:xfrm>
      </p:grpSpPr>
      <p:sp>
        <p:nvSpPr>
          <p:cNvPr id="645" name="Google Shape;645;p34"/>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Schedule</a:t>
            </a:r>
            <a:r>
              <a:rPr lang="en"/>
              <a:t> and production timeline</a:t>
            </a:r>
            <a:endParaRPr/>
          </a:p>
        </p:txBody>
      </p:sp>
      <p:grpSp>
        <p:nvGrpSpPr>
          <p:cNvPr id="646" name="Google Shape;646;p34"/>
          <p:cNvGrpSpPr/>
          <p:nvPr/>
        </p:nvGrpSpPr>
        <p:grpSpPr>
          <a:xfrm>
            <a:off x="4391482" y="2486084"/>
            <a:ext cx="361005" cy="858020"/>
            <a:chOff x="478438" y="3313050"/>
            <a:chExt cx="469325" cy="1115325"/>
          </a:xfrm>
        </p:grpSpPr>
        <p:sp>
          <p:nvSpPr>
            <p:cNvPr id="647" name="Google Shape;647;p34"/>
            <p:cNvSpPr/>
            <p:nvPr/>
          </p:nvSpPr>
          <p:spPr>
            <a:xfrm>
              <a:off x="478438" y="4023725"/>
              <a:ext cx="125325" cy="156525"/>
            </a:xfrm>
            <a:custGeom>
              <a:rect b="b" l="l" r="r" t="t"/>
              <a:pathLst>
                <a:path extrusionOk="0" h="6261" w="5013">
                  <a:moveTo>
                    <a:pt x="4787" y="1"/>
                  </a:moveTo>
                  <a:cubicBezTo>
                    <a:pt x="4721" y="1"/>
                    <a:pt x="4657" y="34"/>
                    <a:pt x="4612" y="95"/>
                  </a:cubicBezTo>
                  <a:lnTo>
                    <a:pt x="75" y="5909"/>
                  </a:lnTo>
                  <a:cubicBezTo>
                    <a:pt x="0" y="6010"/>
                    <a:pt x="25" y="6135"/>
                    <a:pt x="126" y="6210"/>
                  </a:cubicBezTo>
                  <a:cubicBezTo>
                    <a:pt x="151" y="6235"/>
                    <a:pt x="201" y="6260"/>
                    <a:pt x="251" y="6260"/>
                  </a:cubicBezTo>
                  <a:cubicBezTo>
                    <a:pt x="301" y="6260"/>
                    <a:pt x="376" y="6235"/>
                    <a:pt x="401" y="6185"/>
                  </a:cubicBezTo>
                  <a:lnTo>
                    <a:pt x="4938" y="345"/>
                  </a:lnTo>
                  <a:cubicBezTo>
                    <a:pt x="5013" y="245"/>
                    <a:pt x="4988" y="120"/>
                    <a:pt x="4913" y="45"/>
                  </a:cubicBezTo>
                  <a:cubicBezTo>
                    <a:pt x="4873" y="15"/>
                    <a:pt x="4830" y="1"/>
                    <a:pt x="47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34"/>
            <p:cNvSpPr/>
            <p:nvPr/>
          </p:nvSpPr>
          <p:spPr>
            <a:xfrm>
              <a:off x="552988" y="4056950"/>
              <a:ext cx="80850" cy="120775"/>
            </a:xfrm>
            <a:custGeom>
              <a:rect b="b" l="l" r="r" t="t"/>
              <a:pathLst>
                <a:path extrusionOk="0" h="4831" w="3234">
                  <a:moveTo>
                    <a:pt x="2984" y="0"/>
                  </a:moveTo>
                  <a:cubicBezTo>
                    <a:pt x="2921" y="0"/>
                    <a:pt x="2863" y="33"/>
                    <a:pt x="2833" y="94"/>
                  </a:cubicBezTo>
                  <a:lnTo>
                    <a:pt x="76" y="4505"/>
                  </a:lnTo>
                  <a:cubicBezTo>
                    <a:pt x="1" y="4605"/>
                    <a:pt x="51" y="4731"/>
                    <a:pt x="151" y="4806"/>
                  </a:cubicBezTo>
                  <a:cubicBezTo>
                    <a:pt x="176" y="4831"/>
                    <a:pt x="201" y="4831"/>
                    <a:pt x="251" y="4831"/>
                  </a:cubicBezTo>
                  <a:cubicBezTo>
                    <a:pt x="327" y="4831"/>
                    <a:pt x="377" y="4806"/>
                    <a:pt x="427" y="4731"/>
                  </a:cubicBezTo>
                  <a:lnTo>
                    <a:pt x="3184" y="320"/>
                  </a:lnTo>
                  <a:cubicBezTo>
                    <a:pt x="3234" y="219"/>
                    <a:pt x="3209" y="94"/>
                    <a:pt x="3108" y="44"/>
                  </a:cubicBezTo>
                  <a:cubicBezTo>
                    <a:pt x="3069" y="14"/>
                    <a:pt x="3025" y="0"/>
                    <a:pt x="29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34"/>
            <p:cNvSpPr/>
            <p:nvPr/>
          </p:nvSpPr>
          <p:spPr>
            <a:xfrm>
              <a:off x="561763" y="4113800"/>
              <a:ext cx="102775" cy="177975"/>
            </a:xfrm>
            <a:custGeom>
              <a:rect b="b" l="l" r="r" t="t"/>
              <a:pathLst>
                <a:path extrusionOk="0" h="7119" w="4111">
                  <a:moveTo>
                    <a:pt x="3874" y="1"/>
                  </a:moveTo>
                  <a:cubicBezTo>
                    <a:pt x="3796" y="1"/>
                    <a:pt x="3718" y="34"/>
                    <a:pt x="3685" y="101"/>
                  </a:cubicBezTo>
                  <a:lnTo>
                    <a:pt x="76" y="6818"/>
                  </a:lnTo>
                  <a:cubicBezTo>
                    <a:pt x="1" y="6918"/>
                    <a:pt x="51" y="7043"/>
                    <a:pt x="151" y="7093"/>
                  </a:cubicBezTo>
                  <a:cubicBezTo>
                    <a:pt x="176" y="7118"/>
                    <a:pt x="226" y="7118"/>
                    <a:pt x="251" y="7118"/>
                  </a:cubicBezTo>
                  <a:cubicBezTo>
                    <a:pt x="326" y="7118"/>
                    <a:pt x="402" y="7093"/>
                    <a:pt x="427" y="7018"/>
                  </a:cubicBezTo>
                  <a:lnTo>
                    <a:pt x="4061" y="301"/>
                  </a:lnTo>
                  <a:cubicBezTo>
                    <a:pt x="4111" y="201"/>
                    <a:pt x="4086" y="76"/>
                    <a:pt x="3986" y="26"/>
                  </a:cubicBezTo>
                  <a:cubicBezTo>
                    <a:pt x="3952" y="9"/>
                    <a:pt x="3913" y="1"/>
                    <a:pt x="38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34"/>
            <p:cNvSpPr/>
            <p:nvPr/>
          </p:nvSpPr>
          <p:spPr>
            <a:xfrm>
              <a:off x="621913" y="4158750"/>
              <a:ext cx="62675" cy="173125"/>
            </a:xfrm>
            <a:custGeom>
              <a:rect b="b" l="l" r="r" t="t"/>
              <a:pathLst>
                <a:path extrusionOk="0" h="6925" w="2507">
                  <a:moveTo>
                    <a:pt x="2269" y="1"/>
                  </a:moveTo>
                  <a:cubicBezTo>
                    <a:pt x="2173" y="1"/>
                    <a:pt x="2097" y="49"/>
                    <a:pt x="2056" y="132"/>
                  </a:cubicBezTo>
                  <a:lnTo>
                    <a:pt x="51" y="6649"/>
                  </a:lnTo>
                  <a:cubicBezTo>
                    <a:pt x="1" y="6774"/>
                    <a:pt x="76" y="6874"/>
                    <a:pt x="176" y="6924"/>
                  </a:cubicBezTo>
                  <a:lnTo>
                    <a:pt x="251" y="6924"/>
                  </a:lnTo>
                  <a:cubicBezTo>
                    <a:pt x="326" y="6924"/>
                    <a:pt x="402" y="6874"/>
                    <a:pt x="452" y="6774"/>
                  </a:cubicBezTo>
                  <a:lnTo>
                    <a:pt x="2457" y="258"/>
                  </a:lnTo>
                  <a:cubicBezTo>
                    <a:pt x="2507" y="157"/>
                    <a:pt x="2432" y="32"/>
                    <a:pt x="2331" y="7"/>
                  </a:cubicBezTo>
                  <a:cubicBezTo>
                    <a:pt x="2310" y="3"/>
                    <a:pt x="2289" y="1"/>
                    <a:pt x="22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34"/>
            <p:cNvSpPr/>
            <p:nvPr/>
          </p:nvSpPr>
          <p:spPr>
            <a:xfrm>
              <a:off x="811138" y="4013675"/>
              <a:ext cx="136625" cy="166575"/>
            </a:xfrm>
            <a:custGeom>
              <a:rect b="b" l="l" r="r" t="t"/>
              <a:pathLst>
                <a:path extrusionOk="0" h="6663" w="5465">
                  <a:moveTo>
                    <a:pt x="234" y="0"/>
                  </a:moveTo>
                  <a:cubicBezTo>
                    <a:pt x="189" y="0"/>
                    <a:pt x="143" y="14"/>
                    <a:pt x="101" y="46"/>
                  </a:cubicBezTo>
                  <a:cubicBezTo>
                    <a:pt x="26" y="121"/>
                    <a:pt x="1" y="246"/>
                    <a:pt x="76" y="346"/>
                  </a:cubicBezTo>
                  <a:lnTo>
                    <a:pt x="5063" y="6587"/>
                  </a:lnTo>
                  <a:cubicBezTo>
                    <a:pt x="5113" y="6637"/>
                    <a:pt x="5164" y="6662"/>
                    <a:pt x="5214" y="6662"/>
                  </a:cubicBezTo>
                  <a:cubicBezTo>
                    <a:pt x="5264" y="6662"/>
                    <a:pt x="5314" y="6662"/>
                    <a:pt x="5364" y="6612"/>
                  </a:cubicBezTo>
                  <a:cubicBezTo>
                    <a:pt x="5439" y="6562"/>
                    <a:pt x="5464" y="6412"/>
                    <a:pt x="5389" y="6336"/>
                  </a:cubicBezTo>
                  <a:lnTo>
                    <a:pt x="402" y="71"/>
                  </a:lnTo>
                  <a:cubicBezTo>
                    <a:pt x="358" y="27"/>
                    <a:pt x="297" y="0"/>
                    <a:pt x="2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34"/>
            <p:cNvSpPr/>
            <p:nvPr/>
          </p:nvSpPr>
          <p:spPr>
            <a:xfrm>
              <a:off x="792338" y="4056950"/>
              <a:ext cx="72075" cy="107000"/>
            </a:xfrm>
            <a:custGeom>
              <a:rect b="b" l="l" r="r" t="t"/>
              <a:pathLst>
                <a:path extrusionOk="0" h="4280" w="2883">
                  <a:moveTo>
                    <a:pt x="252" y="0"/>
                  </a:moveTo>
                  <a:cubicBezTo>
                    <a:pt x="209" y="0"/>
                    <a:pt x="166" y="14"/>
                    <a:pt x="126" y="44"/>
                  </a:cubicBezTo>
                  <a:cubicBezTo>
                    <a:pt x="26" y="94"/>
                    <a:pt x="1" y="219"/>
                    <a:pt x="51" y="320"/>
                  </a:cubicBezTo>
                  <a:lnTo>
                    <a:pt x="2457" y="4179"/>
                  </a:lnTo>
                  <a:cubicBezTo>
                    <a:pt x="2507" y="4229"/>
                    <a:pt x="2557" y="4280"/>
                    <a:pt x="2632" y="4280"/>
                  </a:cubicBezTo>
                  <a:cubicBezTo>
                    <a:pt x="2682" y="4280"/>
                    <a:pt x="2707" y="4254"/>
                    <a:pt x="2758" y="4254"/>
                  </a:cubicBezTo>
                  <a:cubicBezTo>
                    <a:pt x="2858" y="4179"/>
                    <a:pt x="2883" y="4054"/>
                    <a:pt x="2808" y="3954"/>
                  </a:cubicBezTo>
                  <a:lnTo>
                    <a:pt x="427" y="94"/>
                  </a:lnTo>
                  <a:cubicBezTo>
                    <a:pt x="381" y="33"/>
                    <a:pt x="317" y="0"/>
                    <a:pt x="2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34"/>
            <p:cNvSpPr/>
            <p:nvPr/>
          </p:nvSpPr>
          <p:spPr>
            <a:xfrm>
              <a:off x="777313" y="4096725"/>
              <a:ext cx="87100" cy="195675"/>
            </a:xfrm>
            <a:custGeom>
              <a:rect b="b" l="l" r="r" t="t"/>
              <a:pathLst>
                <a:path extrusionOk="0" h="7827" w="3484">
                  <a:moveTo>
                    <a:pt x="204" y="0"/>
                  </a:moveTo>
                  <a:cubicBezTo>
                    <a:pt x="186" y="0"/>
                    <a:pt x="168" y="3"/>
                    <a:pt x="151" y="7"/>
                  </a:cubicBezTo>
                  <a:cubicBezTo>
                    <a:pt x="50" y="57"/>
                    <a:pt x="0" y="182"/>
                    <a:pt x="25" y="283"/>
                  </a:cubicBezTo>
                  <a:lnTo>
                    <a:pt x="3058" y="7676"/>
                  </a:lnTo>
                  <a:cubicBezTo>
                    <a:pt x="3083" y="7776"/>
                    <a:pt x="3158" y="7826"/>
                    <a:pt x="3233" y="7826"/>
                  </a:cubicBezTo>
                  <a:cubicBezTo>
                    <a:pt x="3258" y="7826"/>
                    <a:pt x="3283" y="7801"/>
                    <a:pt x="3308" y="7801"/>
                  </a:cubicBezTo>
                  <a:cubicBezTo>
                    <a:pt x="3434" y="7751"/>
                    <a:pt x="3484" y="7626"/>
                    <a:pt x="3434" y="7526"/>
                  </a:cubicBezTo>
                  <a:lnTo>
                    <a:pt x="426" y="132"/>
                  </a:lnTo>
                  <a:cubicBezTo>
                    <a:pt x="385" y="49"/>
                    <a:pt x="292" y="0"/>
                    <a:pt x="2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34"/>
            <p:cNvSpPr/>
            <p:nvPr/>
          </p:nvSpPr>
          <p:spPr>
            <a:xfrm>
              <a:off x="745338" y="4138700"/>
              <a:ext cx="58925" cy="193175"/>
            </a:xfrm>
            <a:custGeom>
              <a:rect b="b" l="l" r="r" t="t"/>
              <a:pathLst>
                <a:path extrusionOk="0" h="7727" w="2357">
                  <a:moveTo>
                    <a:pt x="237" y="1"/>
                  </a:moveTo>
                  <a:cubicBezTo>
                    <a:pt x="217" y="1"/>
                    <a:pt x="197" y="3"/>
                    <a:pt x="176" y="7"/>
                  </a:cubicBezTo>
                  <a:cubicBezTo>
                    <a:pt x="76" y="32"/>
                    <a:pt x="1" y="157"/>
                    <a:pt x="26" y="258"/>
                  </a:cubicBezTo>
                  <a:lnTo>
                    <a:pt x="1906" y="7576"/>
                  </a:lnTo>
                  <a:cubicBezTo>
                    <a:pt x="1931" y="7676"/>
                    <a:pt x="2031" y="7726"/>
                    <a:pt x="2106" y="7726"/>
                  </a:cubicBezTo>
                  <a:lnTo>
                    <a:pt x="2181" y="7726"/>
                  </a:lnTo>
                  <a:cubicBezTo>
                    <a:pt x="2282" y="7701"/>
                    <a:pt x="2357" y="7601"/>
                    <a:pt x="2332" y="7476"/>
                  </a:cubicBezTo>
                  <a:lnTo>
                    <a:pt x="427" y="157"/>
                  </a:lnTo>
                  <a:cubicBezTo>
                    <a:pt x="406" y="53"/>
                    <a:pt x="333" y="1"/>
                    <a:pt x="2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34"/>
            <p:cNvSpPr/>
            <p:nvPr/>
          </p:nvSpPr>
          <p:spPr>
            <a:xfrm>
              <a:off x="705888" y="4186475"/>
              <a:ext cx="10675" cy="191125"/>
            </a:xfrm>
            <a:custGeom>
              <a:rect b="b" l="l" r="r" t="t"/>
              <a:pathLst>
                <a:path extrusionOk="0" h="7645" w="427">
                  <a:moveTo>
                    <a:pt x="201" y="1"/>
                  </a:moveTo>
                  <a:cubicBezTo>
                    <a:pt x="100" y="1"/>
                    <a:pt x="0" y="101"/>
                    <a:pt x="0" y="226"/>
                  </a:cubicBezTo>
                  <a:lnTo>
                    <a:pt x="0" y="7444"/>
                  </a:lnTo>
                  <a:cubicBezTo>
                    <a:pt x="0" y="7570"/>
                    <a:pt x="100" y="7645"/>
                    <a:pt x="201" y="7645"/>
                  </a:cubicBezTo>
                  <a:cubicBezTo>
                    <a:pt x="326" y="7645"/>
                    <a:pt x="426" y="7570"/>
                    <a:pt x="426" y="7444"/>
                  </a:cubicBezTo>
                  <a:lnTo>
                    <a:pt x="426" y="226"/>
                  </a:lnTo>
                  <a:cubicBezTo>
                    <a:pt x="426" y="101"/>
                    <a:pt x="326" y="1"/>
                    <a:pt x="2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34"/>
            <p:cNvSpPr/>
            <p:nvPr/>
          </p:nvSpPr>
          <p:spPr>
            <a:xfrm>
              <a:off x="678313" y="4363175"/>
              <a:ext cx="65175" cy="65200"/>
            </a:xfrm>
            <a:custGeom>
              <a:rect b="b" l="l" r="r" t="t"/>
              <a:pathLst>
                <a:path extrusionOk="0" h="2608" w="2607">
                  <a:moveTo>
                    <a:pt x="1304" y="1"/>
                  </a:moveTo>
                  <a:cubicBezTo>
                    <a:pt x="602" y="1"/>
                    <a:pt x="0" y="577"/>
                    <a:pt x="0" y="1304"/>
                  </a:cubicBezTo>
                  <a:cubicBezTo>
                    <a:pt x="0" y="2031"/>
                    <a:pt x="602" y="2607"/>
                    <a:pt x="1304" y="2607"/>
                  </a:cubicBezTo>
                  <a:cubicBezTo>
                    <a:pt x="2030" y="2607"/>
                    <a:pt x="2607" y="2031"/>
                    <a:pt x="2607" y="1304"/>
                  </a:cubicBezTo>
                  <a:cubicBezTo>
                    <a:pt x="2607" y="577"/>
                    <a:pt x="2030" y="1"/>
                    <a:pt x="13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34"/>
            <p:cNvSpPr/>
            <p:nvPr/>
          </p:nvSpPr>
          <p:spPr>
            <a:xfrm>
              <a:off x="527313" y="3313050"/>
              <a:ext cx="371575" cy="775700"/>
            </a:xfrm>
            <a:custGeom>
              <a:rect b="b" l="l" r="r" t="t"/>
              <a:pathLst>
                <a:path extrusionOk="0" h="31028" w="14863">
                  <a:moveTo>
                    <a:pt x="7369" y="1830"/>
                  </a:moveTo>
                  <a:lnTo>
                    <a:pt x="13935" y="14111"/>
                  </a:lnTo>
                  <a:lnTo>
                    <a:pt x="7419" y="28973"/>
                  </a:lnTo>
                  <a:lnTo>
                    <a:pt x="927" y="14762"/>
                  </a:lnTo>
                  <a:lnTo>
                    <a:pt x="7369" y="1830"/>
                  </a:lnTo>
                  <a:close/>
                  <a:moveTo>
                    <a:pt x="7344" y="0"/>
                  </a:moveTo>
                  <a:lnTo>
                    <a:pt x="0" y="14737"/>
                  </a:lnTo>
                  <a:lnTo>
                    <a:pt x="7444" y="31028"/>
                  </a:lnTo>
                  <a:lnTo>
                    <a:pt x="14862" y="14061"/>
                  </a:lnTo>
                  <a:lnTo>
                    <a:pt x="734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34"/>
            <p:cNvSpPr/>
            <p:nvPr/>
          </p:nvSpPr>
          <p:spPr>
            <a:xfrm>
              <a:off x="623788" y="3334350"/>
              <a:ext cx="92150" cy="337750"/>
            </a:xfrm>
            <a:custGeom>
              <a:rect b="b" l="l" r="r" t="t"/>
              <a:pathLst>
                <a:path extrusionOk="0" h="13510" w="3686">
                  <a:moveTo>
                    <a:pt x="3284" y="0"/>
                  </a:moveTo>
                  <a:lnTo>
                    <a:pt x="1" y="13409"/>
                  </a:lnTo>
                  <a:lnTo>
                    <a:pt x="402" y="13509"/>
                  </a:lnTo>
                  <a:lnTo>
                    <a:pt x="3685" y="101"/>
                  </a:lnTo>
                  <a:lnTo>
                    <a:pt x="328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34"/>
            <p:cNvSpPr/>
            <p:nvPr/>
          </p:nvSpPr>
          <p:spPr>
            <a:xfrm>
              <a:off x="705888" y="3334350"/>
              <a:ext cx="104650" cy="338375"/>
            </a:xfrm>
            <a:custGeom>
              <a:rect b="b" l="l" r="r" t="t"/>
              <a:pathLst>
                <a:path extrusionOk="0" h="13535" w="4186">
                  <a:moveTo>
                    <a:pt x="401" y="0"/>
                  </a:moveTo>
                  <a:lnTo>
                    <a:pt x="0" y="126"/>
                  </a:lnTo>
                  <a:lnTo>
                    <a:pt x="3784" y="13534"/>
                  </a:lnTo>
                  <a:lnTo>
                    <a:pt x="4186" y="13409"/>
                  </a:lnTo>
                  <a:lnTo>
                    <a:pt x="40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34"/>
            <p:cNvSpPr/>
            <p:nvPr/>
          </p:nvSpPr>
          <p:spPr>
            <a:xfrm>
              <a:off x="539213" y="3665800"/>
              <a:ext cx="336500" cy="10675"/>
            </a:xfrm>
            <a:custGeom>
              <a:rect b="b" l="l" r="r" t="t"/>
              <a:pathLst>
                <a:path extrusionOk="0" h="427" w="13460">
                  <a:moveTo>
                    <a:pt x="0" y="1"/>
                  </a:moveTo>
                  <a:lnTo>
                    <a:pt x="0" y="427"/>
                  </a:lnTo>
                  <a:lnTo>
                    <a:pt x="13459" y="427"/>
                  </a:lnTo>
                  <a:lnTo>
                    <a:pt x="1345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34"/>
            <p:cNvSpPr/>
            <p:nvPr/>
          </p:nvSpPr>
          <p:spPr>
            <a:xfrm>
              <a:off x="623788" y="3670200"/>
              <a:ext cx="94650" cy="394125"/>
            </a:xfrm>
            <a:custGeom>
              <a:rect b="b" l="l" r="r" t="t"/>
              <a:pathLst>
                <a:path extrusionOk="0" h="15765" w="3786">
                  <a:moveTo>
                    <a:pt x="402" y="0"/>
                  </a:moveTo>
                  <a:lnTo>
                    <a:pt x="1" y="75"/>
                  </a:lnTo>
                  <a:lnTo>
                    <a:pt x="3359" y="15765"/>
                  </a:lnTo>
                  <a:lnTo>
                    <a:pt x="3785" y="15689"/>
                  </a:lnTo>
                  <a:lnTo>
                    <a:pt x="40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34"/>
            <p:cNvSpPr/>
            <p:nvPr/>
          </p:nvSpPr>
          <p:spPr>
            <a:xfrm>
              <a:off x="707763" y="3669575"/>
              <a:ext cx="102775" cy="380975"/>
            </a:xfrm>
            <a:custGeom>
              <a:rect b="b" l="l" r="r" t="t"/>
              <a:pathLst>
                <a:path extrusionOk="0" h="15239" w="4111">
                  <a:moveTo>
                    <a:pt x="3709" y="0"/>
                  </a:moveTo>
                  <a:lnTo>
                    <a:pt x="0" y="15163"/>
                  </a:lnTo>
                  <a:lnTo>
                    <a:pt x="426" y="15238"/>
                  </a:lnTo>
                  <a:lnTo>
                    <a:pt x="4111" y="100"/>
                  </a:lnTo>
                  <a:lnTo>
                    <a:pt x="37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aphicFrame>
        <p:nvGraphicFramePr>
          <p:cNvPr id="663" name="Google Shape;663;p34"/>
          <p:cNvGraphicFramePr/>
          <p:nvPr/>
        </p:nvGraphicFramePr>
        <p:xfrm>
          <a:off x="562975" y="1648950"/>
          <a:ext cx="3000000" cy="3000000"/>
        </p:xfrm>
        <a:graphic>
          <a:graphicData uri="http://schemas.openxmlformats.org/drawingml/2006/table">
            <a:tbl>
              <a:tblPr>
                <a:noFill/>
                <a:tableStyleId>{3C844742-7C11-4EA3-849B-6401E8FA27E5}</a:tableStyleId>
              </a:tblPr>
              <a:tblGrid>
                <a:gridCol w="2008225"/>
                <a:gridCol w="2008225"/>
                <a:gridCol w="2008225"/>
                <a:gridCol w="2008225"/>
              </a:tblGrid>
              <a:tr h="392475">
                <a:tc>
                  <a:txBody>
                    <a:bodyPr/>
                    <a:lstStyle/>
                    <a:p>
                      <a:pPr indent="0" lvl="0" marL="0" rtl="0" algn="l">
                        <a:spcBef>
                          <a:spcPts val="0"/>
                        </a:spcBef>
                        <a:spcAft>
                          <a:spcPts val="0"/>
                        </a:spcAft>
                        <a:buNone/>
                      </a:pPr>
                      <a:r>
                        <a:rPr lang="en">
                          <a:solidFill>
                            <a:schemeClr val="dk1"/>
                          </a:solidFill>
                          <a:latin typeface="Assistant"/>
                          <a:ea typeface="Assistant"/>
                          <a:cs typeface="Assistant"/>
                          <a:sym typeface="Assistant"/>
                        </a:rPr>
                        <a:t>Pre-Production</a:t>
                      </a:r>
                      <a:endParaRPr>
                        <a:solidFill>
                          <a:schemeClr val="dk1"/>
                        </a:solidFill>
                        <a:latin typeface="Assistant"/>
                        <a:ea typeface="Assistant"/>
                        <a:cs typeface="Assistant"/>
                        <a:sym typeface="Assistant"/>
                      </a:endParaRPr>
                    </a:p>
                  </a:txBody>
                  <a:tcPr marT="91425" marB="91425" marR="91425" marL="91425"/>
                </a:tc>
                <a:tc>
                  <a:txBody>
                    <a:bodyPr/>
                    <a:lstStyle/>
                    <a:p>
                      <a:pPr indent="0" lvl="0" marL="0" rtl="0" algn="l">
                        <a:spcBef>
                          <a:spcPts val="0"/>
                        </a:spcBef>
                        <a:spcAft>
                          <a:spcPts val="0"/>
                        </a:spcAft>
                        <a:buNone/>
                      </a:pPr>
                      <a:r>
                        <a:rPr lang="en">
                          <a:solidFill>
                            <a:schemeClr val="dk1"/>
                          </a:solidFill>
                          <a:latin typeface="Assistant"/>
                          <a:ea typeface="Assistant"/>
                          <a:cs typeface="Assistant"/>
                          <a:sym typeface="Assistant"/>
                        </a:rPr>
                        <a:t>Alpha</a:t>
                      </a:r>
                      <a:endParaRPr>
                        <a:solidFill>
                          <a:schemeClr val="dk1"/>
                        </a:solidFill>
                        <a:latin typeface="Assistant"/>
                        <a:ea typeface="Assistant"/>
                        <a:cs typeface="Assistant"/>
                        <a:sym typeface="Assistant"/>
                      </a:endParaRPr>
                    </a:p>
                  </a:txBody>
                  <a:tcPr marT="91425" marB="91425" marR="91425" marL="91425"/>
                </a:tc>
                <a:tc>
                  <a:txBody>
                    <a:bodyPr/>
                    <a:lstStyle/>
                    <a:p>
                      <a:pPr indent="0" lvl="0" marL="0" rtl="0" algn="l">
                        <a:spcBef>
                          <a:spcPts val="0"/>
                        </a:spcBef>
                        <a:spcAft>
                          <a:spcPts val="0"/>
                        </a:spcAft>
                        <a:buNone/>
                      </a:pPr>
                      <a:r>
                        <a:rPr lang="en">
                          <a:solidFill>
                            <a:schemeClr val="dk1"/>
                          </a:solidFill>
                          <a:latin typeface="Assistant"/>
                          <a:ea typeface="Assistant"/>
                          <a:cs typeface="Assistant"/>
                          <a:sym typeface="Assistant"/>
                        </a:rPr>
                        <a:t>Beta</a:t>
                      </a:r>
                      <a:endParaRPr>
                        <a:solidFill>
                          <a:schemeClr val="dk1"/>
                        </a:solidFill>
                        <a:latin typeface="Assistant"/>
                        <a:ea typeface="Assistant"/>
                        <a:cs typeface="Assistant"/>
                        <a:sym typeface="Assistant"/>
                      </a:endParaRPr>
                    </a:p>
                  </a:txBody>
                  <a:tcPr marT="91425" marB="91425" marR="91425" marL="91425"/>
                </a:tc>
                <a:tc>
                  <a:txBody>
                    <a:bodyPr/>
                    <a:lstStyle/>
                    <a:p>
                      <a:pPr indent="0" lvl="0" marL="0" rtl="0" algn="l">
                        <a:spcBef>
                          <a:spcPts val="0"/>
                        </a:spcBef>
                        <a:spcAft>
                          <a:spcPts val="0"/>
                        </a:spcAft>
                        <a:buNone/>
                      </a:pPr>
                      <a:r>
                        <a:rPr lang="en">
                          <a:solidFill>
                            <a:schemeClr val="dk1"/>
                          </a:solidFill>
                          <a:latin typeface="Assistant"/>
                          <a:ea typeface="Assistant"/>
                          <a:cs typeface="Assistant"/>
                          <a:sym typeface="Assistant"/>
                        </a:rPr>
                        <a:t>Gold</a:t>
                      </a:r>
                      <a:endParaRPr>
                        <a:solidFill>
                          <a:schemeClr val="dk1"/>
                        </a:solidFill>
                        <a:latin typeface="Assistant"/>
                        <a:ea typeface="Assistant"/>
                        <a:cs typeface="Assistant"/>
                        <a:sym typeface="Assistant"/>
                      </a:endParaRPr>
                    </a:p>
                  </a:txBody>
                  <a:tcPr marT="91425" marB="91425" marR="91425" marL="91425"/>
                </a:tc>
              </a:tr>
              <a:tr h="2715350">
                <a:tc>
                  <a:txBody>
                    <a:bodyPr/>
                    <a:lstStyle/>
                    <a:p>
                      <a:pPr indent="-317500" lvl="0" marL="457200" rtl="0" algn="l">
                        <a:spcBef>
                          <a:spcPts val="0"/>
                        </a:spcBef>
                        <a:spcAft>
                          <a:spcPts val="0"/>
                        </a:spcAft>
                        <a:buClr>
                          <a:schemeClr val="dk1"/>
                        </a:buClr>
                        <a:buSzPts val="1400"/>
                        <a:buFont typeface="Assistant"/>
                        <a:buChar char="-"/>
                      </a:pPr>
                      <a:r>
                        <a:rPr lang="en">
                          <a:solidFill>
                            <a:schemeClr val="dk1"/>
                          </a:solidFill>
                          <a:latin typeface="Assistant"/>
                          <a:ea typeface="Assistant"/>
                          <a:cs typeface="Assistant"/>
                          <a:sym typeface="Assistant"/>
                        </a:rPr>
                        <a:t>Completed Bibles </a:t>
                      </a:r>
                      <a:endParaRPr>
                        <a:solidFill>
                          <a:schemeClr val="dk1"/>
                        </a:solidFill>
                        <a:latin typeface="Assistant"/>
                        <a:ea typeface="Assistant"/>
                        <a:cs typeface="Assistant"/>
                        <a:sym typeface="Assistant"/>
                      </a:endParaRPr>
                    </a:p>
                    <a:p>
                      <a:pPr indent="0" lvl="0" marL="457200" rtl="0" algn="l">
                        <a:spcBef>
                          <a:spcPts val="0"/>
                        </a:spcBef>
                        <a:spcAft>
                          <a:spcPts val="0"/>
                        </a:spcAft>
                        <a:buNone/>
                      </a:pPr>
                      <a:r>
                        <a:t/>
                      </a:r>
                      <a:endParaRPr>
                        <a:solidFill>
                          <a:schemeClr val="dk1"/>
                        </a:solidFill>
                        <a:latin typeface="Assistant"/>
                        <a:ea typeface="Assistant"/>
                        <a:cs typeface="Assistant"/>
                        <a:sym typeface="Assistant"/>
                      </a:endParaRPr>
                    </a:p>
                    <a:p>
                      <a:pPr indent="-317500" lvl="0" marL="457200" rtl="0" algn="l">
                        <a:spcBef>
                          <a:spcPts val="0"/>
                        </a:spcBef>
                        <a:spcAft>
                          <a:spcPts val="0"/>
                        </a:spcAft>
                        <a:buClr>
                          <a:schemeClr val="dk1"/>
                        </a:buClr>
                        <a:buSzPts val="1400"/>
                        <a:buFont typeface="Assistant"/>
                        <a:buChar char="-"/>
                      </a:pPr>
                      <a:r>
                        <a:rPr lang="en">
                          <a:solidFill>
                            <a:schemeClr val="dk1"/>
                          </a:solidFill>
                          <a:latin typeface="Assistant"/>
                          <a:ea typeface="Assistant"/>
                          <a:cs typeface="Assistant"/>
                          <a:sym typeface="Assistant"/>
                        </a:rPr>
                        <a:t>Build barebones prototype as proof of concept</a:t>
                      </a:r>
                      <a:endParaRPr>
                        <a:solidFill>
                          <a:schemeClr val="dk1"/>
                        </a:solidFill>
                        <a:latin typeface="Assistant"/>
                        <a:ea typeface="Assistant"/>
                        <a:cs typeface="Assistant"/>
                        <a:sym typeface="Assistant"/>
                      </a:endParaRPr>
                    </a:p>
                    <a:p>
                      <a:pPr indent="0" lvl="0" marL="457200" rtl="0" algn="l">
                        <a:spcBef>
                          <a:spcPts val="0"/>
                        </a:spcBef>
                        <a:spcAft>
                          <a:spcPts val="0"/>
                        </a:spcAft>
                        <a:buNone/>
                      </a:pPr>
                      <a:r>
                        <a:t/>
                      </a:r>
                      <a:endParaRPr>
                        <a:solidFill>
                          <a:schemeClr val="dk1"/>
                        </a:solidFill>
                        <a:latin typeface="Assistant"/>
                        <a:ea typeface="Assistant"/>
                        <a:cs typeface="Assistant"/>
                        <a:sym typeface="Assistant"/>
                      </a:endParaRPr>
                    </a:p>
                    <a:p>
                      <a:pPr indent="-317500" lvl="0" marL="457200" rtl="0" algn="l">
                        <a:spcBef>
                          <a:spcPts val="0"/>
                        </a:spcBef>
                        <a:spcAft>
                          <a:spcPts val="0"/>
                        </a:spcAft>
                        <a:buClr>
                          <a:schemeClr val="dk1"/>
                        </a:buClr>
                        <a:buSzPts val="1400"/>
                        <a:buFont typeface="Assistant"/>
                        <a:buChar char="-"/>
                      </a:pPr>
                      <a:r>
                        <a:rPr lang="en">
                          <a:solidFill>
                            <a:schemeClr val="dk1"/>
                          </a:solidFill>
                          <a:latin typeface="Assistant"/>
                          <a:ea typeface="Assistant"/>
                          <a:cs typeface="Assistant"/>
                          <a:sym typeface="Assistant"/>
                        </a:rPr>
                        <a:t>Production schedule </a:t>
                      </a:r>
                      <a:endParaRPr>
                        <a:solidFill>
                          <a:schemeClr val="dk1"/>
                        </a:solidFill>
                        <a:latin typeface="Assistant"/>
                        <a:ea typeface="Assistant"/>
                        <a:cs typeface="Assistant"/>
                        <a:sym typeface="Assistant"/>
                      </a:endParaRPr>
                    </a:p>
                    <a:p>
                      <a:pPr indent="0" lvl="0" marL="457200" rtl="0" algn="l">
                        <a:spcBef>
                          <a:spcPts val="0"/>
                        </a:spcBef>
                        <a:spcAft>
                          <a:spcPts val="0"/>
                        </a:spcAft>
                        <a:buNone/>
                      </a:pPr>
                      <a:r>
                        <a:t/>
                      </a:r>
                      <a:endParaRPr>
                        <a:solidFill>
                          <a:schemeClr val="dk1"/>
                        </a:solidFill>
                        <a:latin typeface="Assistant"/>
                        <a:ea typeface="Assistant"/>
                        <a:cs typeface="Assistant"/>
                        <a:sym typeface="Assistant"/>
                      </a:endParaRPr>
                    </a:p>
                    <a:p>
                      <a:pPr indent="-317500" lvl="0" marL="457200" rtl="0" algn="l">
                        <a:spcBef>
                          <a:spcPts val="0"/>
                        </a:spcBef>
                        <a:spcAft>
                          <a:spcPts val="0"/>
                        </a:spcAft>
                        <a:buClr>
                          <a:schemeClr val="dk1"/>
                        </a:buClr>
                        <a:buSzPts val="1400"/>
                        <a:buFont typeface="Assistant"/>
                        <a:buChar char="-"/>
                      </a:pPr>
                      <a:r>
                        <a:rPr lang="en">
                          <a:solidFill>
                            <a:schemeClr val="dk1"/>
                          </a:solidFill>
                          <a:latin typeface="Assistant"/>
                          <a:ea typeface="Assistant"/>
                          <a:cs typeface="Assistant"/>
                          <a:sym typeface="Assistant"/>
                        </a:rPr>
                        <a:t>Designing class Mockups</a:t>
                      </a:r>
                      <a:endParaRPr>
                        <a:solidFill>
                          <a:schemeClr val="dk1"/>
                        </a:solidFill>
                        <a:latin typeface="Assistant"/>
                        <a:ea typeface="Assistant"/>
                        <a:cs typeface="Assistant"/>
                        <a:sym typeface="Assistant"/>
                      </a:endParaRPr>
                    </a:p>
                  </a:txBody>
                  <a:tcPr marT="91425" marB="91425" marR="91425" marL="91425"/>
                </a:tc>
                <a:tc>
                  <a:txBody>
                    <a:bodyPr/>
                    <a:lstStyle/>
                    <a:p>
                      <a:pPr indent="-317500" lvl="0" marL="457200" rtl="0" algn="l">
                        <a:spcBef>
                          <a:spcPts val="0"/>
                        </a:spcBef>
                        <a:spcAft>
                          <a:spcPts val="0"/>
                        </a:spcAft>
                        <a:buClr>
                          <a:schemeClr val="dk1"/>
                        </a:buClr>
                        <a:buSzPts val="1400"/>
                        <a:buFont typeface="Assistant"/>
                        <a:buChar char="-"/>
                      </a:pPr>
                      <a:r>
                        <a:rPr lang="en">
                          <a:solidFill>
                            <a:schemeClr val="dk1"/>
                          </a:solidFill>
                          <a:latin typeface="Assistant"/>
                          <a:ea typeface="Assistant"/>
                          <a:cs typeface="Assistant"/>
                          <a:sym typeface="Assistant"/>
                        </a:rPr>
                        <a:t>Create more rounded out version of the playable demo</a:t>
                      </a:r>
                      <a:endParaRPr>
                        <a:solidFill>
                          <a:schemeClr val="dk1"/>
                        </a:solidFill>
                        <a:latin typeface="Assistant"/>
                        <a:ea typeface="Assistant"/>
                        <a:cs typeface="Assistant"/>
                        <a:sym typeface="Assistant"/>
                      </a:endParaRPr>
                    </a:p>
                    <a:p>
                      <a:pPr indent="0" lvl="0" marL="457200" rtl="0" algn="l">
                        <a:spcBef>
                          <a:spcPts val="0"/>
                        </a:spcBef>
                        <a:spcAft>
                          <a:spcPts val="0"/>
                        </a:spcAft>
                        <a:buNone/>
                      </a:pPr>
                      <a:r>
                        <a:t/>
                      </a:r>
                      <a:endParaRPr>
                        <a:solidFill>
                          <a:schemeClr val="dk1"/>
                        </a:solidFill>
                        <a:latin typeface="Assistant"/>
                        <a:ea typeface="Assistant"/>
                        <a:cs typeface="Assistant"/>
                        <a:sym typeface="Assistant"/>
                      </a:endParaRPr>
                    </a:p>
                    <a:p>
                      <a:pPr indent="-317500" lvl="0" marL="457200" rtl="0" algn="l">
                        <a:spcBef>
                          <a:spcPts val="0"/>
                        </a:spcBef>
                        <a:spcAft>
                          <a:spcPts val="0"/>
                        </a:spcAft>
                        <a:buClr>
                          <a:schemeClr val="dk1"/>
                        </a:buClr>
                        <a:buSzPts val="1400"/>
                        <a:buFont typeface="Assistant"/>
                        <a:buChar char="-"/>
                      </a:pPr>
                      <a:r>
                        <a:rPr lang="en">
                          <a:solidFill>
                            <a:schemeClr val="dk1"/>
                          </a:solidFill>
                          <a:latin typeface="Assistant"/>
                          <a:ea typeface="Assistant"/>
                          <a:cs typeface="Assistant"/>
                          <a:sym typeface="Assistant"/>
                        </a:rPr>
                        <a:t>Getting Models into playable state </a:t>
                      </a:r>
                      <a:endParaRPr>
                        <a:solidFill>
                          <a:schemeClr val="dk1"/>
                        </a:solidFill>
                        <a:latin typeface="Assistant"/>
                        <a:ea typeface="Assistant"/>
                        <a:cs typeface="Assistant"/>
                        <a:sym typeface="Assistant"/>
                      </a:endParaRPr>
                    </a:p>
                    <a:p>
                      <a:pPr indent="0" lvl="0" marL="457200" rtl="0" algn="l">
                        <a:spcBef>
                          <a:spcPts val="0"/>
                        </a:spcBef>
                        <a:spcAft>
                          <a:spcPts val="0"/>
                        </a:spcAft>
                        <a:buNone/>
                      </a:pPr>
                      <a:r>
                        <a:t/>
                      </a:r>
                      <a:endParaRPr>
                        <a:solidFill>
                          <a:schemeClr val="dk1"/>
                        </a:solidFill>
                        <a:latin typeface="Assistant"/>
                        <a:ea typeface="Assistant"/>
                        <a:cs typeface="Assistant"/>
                        <a:sym typeface="Assistant"/>
                      </a:endParaRPr>
                    </a:p>
                    <a:p>
                      <a:pPr indent="-317500" lvl="0" marL="457200" rtl="0" algn="l">
                        <a:spcBef>
                          <a:spcPts val="0"/>
                        </a:spcBef>
                        <a:spcAft>
                          <a:spcPts val="0"/>
                        </a:spcAft>
                        <a:buClr>
                          <a:schemeClr val="dk1"/>
                        </a:buClr>
                        <a:buSzPts val="1400"/>
                        <a:buFont typeface="Assistant"/>
                        <a:buChar char="-"/>
                      </a:pPr>
                      <a:r>
                        <a:rPr lang="en">
                          <a:solidFill>
                            <a:schemeClr val="dk1"/>
                          </a:solidFill>
                          <a:latin typeface="Assistant"/>
                          <a:ea typeface="Assistant"/>
                          <a:cs typeface="Assistant"/>
                          <a:sym typeface="Assistant"/>
                        </a:rPr>
                        <a:t>Built in core mechanics</a:t>
                      </a:r>
                      <a:endParaRPr>
                        <a:solidFill>
                          <a:schemeClr val="dk1"/>
                        </a:solidFill>
                        <a:latin typeface="Assistant"/>
                        <a:ea typeface="Assistant"/>
                        <a:cs typeface="Assistant"/>
                        <a:sym typeface="Assistant"/>
                      </a:endParaRPr>
                    </a:p>
                    <a:p>
                      <a:pPr indent="0" lvl="0" marL="0" rtl="0" algn="l">
                        <a:spcBef>
                          <a:spcPts val="0"/>
                        </a:spcBef>
                        <a:spcAft>
                          <a:spcPts val="0"/>
                        </a:spcAft>
                        <a:buNone/>
                      </a:pPr>
                      <a:r>
                        <a:t/>
                      </a:r>
                      <a:endParaRPr>
                        <a:solidFill>
                          <a:schemeClr val="dk1"/>
                        </a:solidFill>
                        <a:latin typeface="Assistant"/>
                        <a:ea typeface="Assistant"/>
                        <a:cs typeface="Assistant"/>
                        <a:sym typeface="Assistant"/>
                      </a:endParaRPr>
                    </a:p>
                  </a:txBody>
                  <a:tcPr marT="91425" marB="91425" marR="91425" marL="91425"/>
                </a:tc>
                <a:tc>
                  <a:txBody>
                    <a:bodyPr/>
                    <a:lstStyle/>
                    <a:p>
                      <a:pPr indent="-317500" lvl="0" marL="457200" rtl="0" algn="l">
                        <a:spcBef>
                          <a:spcPts val="0"/>
                        </a:spcBef>
                        <a:spcAft>
                          <a:spcPts val="0"/>
                        </a:spcAft>
                        <a:buClr>
                          <a:schemeClr val="dk1"/>
                        </a:buClr>
                        <a:buSzPts val="1400"/>
                        <a:buFont typeface="Assistant"/>
                        <a:buChar char="-"/>
                      </a:pPr>
                      <a:r>
                        <a:rPr lang="en">
                          <a:solidFill>
                            <a:schemeClr val="dk1"/>
                          </a:solidFill>
                          <a:latin typeface="Assistant"/>
                          <a:ea typeface="Assistant"/>
                          <a:cs typeface="Assistant"/>
                          <a:sym typeface="Assistant"/>
                        </a:rPr>
                        <a:t>Create mostly finalized product</a:t>
                      </a:r>
                      <a:br>
                        <a:rPr lang="en">
                          <a:solidFill>
                            <a:schemeClr val="dk1"/>
                          </a:solidFill>
                          <a:latin typeface="Assistant"/>
                          <a:ea typeface="Assistant"/>
                          <a:cs typeface="Assistant"/>
                          <a:sym typeface="Assistant"/>
                        </a:rPr>
                      </a:br>
                      <a:endParaRPr>
                        <a:solidFill>
                          <a:schemeClr val="dk1"/>
                        </a:solidFill>
                        <a:latin typeface="Assistant"/>
                        <a:ea typeface="Assistant"/>
                        <a:cs typeface="Assistant"/>
                        <a:sym typeface="Assistant"/>
                      </a:endParaRPr>
                    </a:p>
                    <a:p>
                      <a:pPr indent="-317500" lvl="0" marL="457200" rtl="0" algn="l">
                        <a:spcBef>
                          <a:spcPts val="0"/>
                        </a:spcBef>
                        <a:spcAft>
                          <a:spcPts val="0"/>
                        </a:spcAft>
                        <a:buClr>
                          <a:schemeClr val="dk1"/>
                        </a:buClr>
                        <a:buSzPts val="1400"/>
                        <a:buFont typeface="Assistant"/>
                        <a:buChar char="-"/>
                      </a:pPr>
                      <a:r>
                        <a:rPr lang="en">
                          <a:solidFill>
                            <a:schemeClr val="dk1"/>
                          </a:solidFill>
                          <a:latin typeface="Assistant"/>
                          <a:ea typeface="Assistant"/>
                          <a:cs typeface="Assistant"/>
                          <a:sym typeface="Assistant"/>
                        </a:rPr>
                        <a:t>Squash any bugs found before release </a:t>
                      </a:r>
                      <a:endParaRPr>
                        <a:solidFill>
                          <a:schemeClr val="dk1"/>
                        </a:solidFill>
                        <a:latin typeface="Assistant"/>
                        <a:ea typeface="Assistant"/>
                        <a:cs typeface="Assistant"/>
                        <a:sym typeface="Assistant"/>
                      </a:endParaRPr>
                    </a:p>
                    <a:p>
                      <a:pPr indent="0" lvl="0" marL="457200" rtl="0" algn="l">
                        <a:spcBef>
                          <a:spcPts val="0"/>
                        </a:spcBef>
                        <a:spcAft>
                          <a:spcPts val="0"/>
                        </a:spcAft>
                        <a:buNone/>
                      </a:pPr>
                      <a:r>
                        <a:t/>
                      </a:r>
                      <a:endParaRPr>
                        <a:solidFill>
                          <a:schemeClr val="dk1"/>
                        </a:solidFill>
                        <a:latin typeface="Assistant"/>
                        <a:ea typeface="Assistant"/>
                        <a:cs typeface="Assistant"/>
                        <a:sym typeface="Assistant"/>
                      </a:endParaRPr>
                    </a:p>
                    <a:p>
                      <a:pPr indent="-317500" lvl="0" marL="457200" rtl="0" algn="l">
                        <a:spcBef>
                          <a:spcPts val="0"/>
                        </a:spcBef>
                        <a:spcAft>
                          <a:spcPts val="0"/>
                        </a:spcAft>
                        <a:buClr>
                          <a:schemeClr val="dk1"/>
                        </a:buClr>
                        <a:buSzPts val="1400"/>
                        <a:buFont typeface="Assistant"/>
                        <a:buChar char="-"/>
                      </a:pPr>
                      <a:r>
                        <a:rPr lang="en">
                          <a:solidFill>
                            <a:schemeClr val="dk1"/>
                          </a:solidFill>
                          <a:latin typeface="Assistant"/>
                          <a:ea typeface="Assistant"/>
                          <a:cs typeface="Assistant"/>
                          <a:sym typeface="Assistant"/>
                        </a:rPr>
                        <a:t>Polish Features</a:t>
                      </a:r>
                      <a:endParaRPr>
                        <a:solidFill>
                          <a:schemeClr val="dk1"/>
                        </a:solidFill>
                        <a:latin typeface="Assistant"/>
                        <a:ea typeface="Assistant"/>
                        <a:cs typeface="Assistant"/>
                        <a:sym typeface="Assistant"/>
                      </a:endParaRPr>
                    </a:p>
                  </a:txBody>
                  <a:tcPr marT="91425" marB="91425" marR="91425" marL="91425"/>
                </a:tc>
                <a:tc>
                  <a:txBody>
                    <a:bodyPr/>
                    <a:lstStyle/>
                    <a:p>
                      <a:pPr indent="-317500" lvl="0" marL="457200" rtl="0" algn="l">
                        <a:spcBef>
                          <a:spcPts val="0"/>
                        </a:spcBef>
                        <a:spcAft>
                          <a:spcPts val="0"/>
                        </a:spcAft>
                        <a:buClr>
                          <a:schemeClr val="dk1"/>
                        </a:buClr>
                        <a:buSzPts val="1400"/>
                        <a:buFont typeface="Assistant"/>
                        <a:buChar char="-"/>
                      </a:pPr>
                      <a:r>
                        <a:rPr lang="en">
                          <a:solidFill>
                            <a:schemeClr val="dk1"/>
                          </a:solidFill>
                          <a:latin typeface="Assistant"/>
                          <a:ea typeface="Assistant"/>
                          <a:cs typeface="Assistant"/>
                          <a:sym typeface="Assistant"/>
                        </a:rPr>
                        <a:t>Release full game with minimal or no bugs</a:t>
                      </a:r>
                      <a:endParaRPr>
                        <a:solidFill>
                          <a:schemeClr val="dk1"/>
                        </a:solidFill>
                        <a:latin typeface="Assistant"/>
                        <a:ea typeface="Assistant"/>
                        <a:cs typeface="Assistant"/>
                        <a:sym typeface="Assistant"/>
                      </a:endParaRPr>
                    </a:p>
                  </a:txBody>
                  <a:tcPr marT="91425" marB="91425" marR="91425" marL="91425"/>
                </a:tc>
              </a:tr>
            </a:tbl>
          </a:graphicData>
        </a:graphic>
      </p:graphicFrame>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How To Be a Great Wizard Workshop by Slidesgo">
  <a:themeElements>
    <a:clrScheme name="Simple Light">
      <a:dk1>
        <a:srgbClr val="DBA6EE"/>
      </a:dk1>
      <a:lt1>
        <a:srgbClr val="1E1E1F"/>
      </a:lt1>
      <a:dk2>
        <a:srgbClr val="6F54FC"/>
      </a:dk2>
      <a:lt2>
        <a:srgbClr val="FFFFFF"/>
      </a:lt2>
      <a:accent1>
        <a:srgbClr val="FFFFFF"/>
      </a:accent1>
      <a:accent2>
        <a:srgbClr val="FFFFFF"/>
      </a:accent2>
      <a:accent3>
        <a:srgbClr val="FFFFFF"/>
      </a:accent3>
      <a:accent4>
        <a:srgbClr val="FFFFFF"/>
      </a:accent4>
      <a:accent5>
        <a:srgbClr val="FFFFFF"/>
      </a:accent5>
      <a:accent6>
        <a:srgbClr val="FFFFFF"/>
      </a:accent6>
      <a:hlink>
        <a:srgbClr val="DBA6EE"/>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